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8" r:id="rId2"/>
    <p:sldMasterId id="2147483792" r:id="rId3"/>
  </p:sldMasterIdLst>
  <p:notesMasterIdLst>
    <p:notesMasterId r:id="rId30"/>
  </p:notesMasterIdLst>
  <p:handoutMasterIdLst>
    <p:handoutMasterId r:id="rId31"/>
  </p:handoutMasterIdLst>
  <p:sldIdLst>
    <p:sldId id="441" r:id="rId4"/>
    <p:sldId id="432" r:id="rId5"/>
    <p:sldId id="433" r:id="rId6"/>
    <p:sldId id="434" r:id="rId7"/>
    <p:sldId id="462" r:id="rId8"/>
    <p:sldId id="463" r:id="rId9"/>
    <p:sldId id="467" r:id="rId10"/>
    <p:sldId id="472" r:id="rId11"/>
    <p:sldId id="473" r:id="rId12"/>
    <p:sldId id="475" r:id="rId13"/>
    <p:sldId id="471" r:id="rId14"/>
    <p:sldId id="476" r:id="rId15"/>
    <p:sldId id="479" r:id="rId16"/>
    <p:sldId id="480" r:id="rId17"/>
    <p:sldId id="488" r:id="rId18"/>
    <p:sldId id="487" r:id="rId19"/>
    <p:sldId id="508" r:id="rId20"/>
    <p:sldId id="482" r:id="rId21"/>
    <p:sldId id="498" r:id="rId22"/>
    <p:sldId id="506" r:id="rId23"/>
    <p:sldId id="507" r:id="rId24"/>
    <p:sldId id="513" r:id="rId25"/>
    <p:sldId id="496" r:id="rId26"/>
    <p:sldId id="523" r:id="rId27"/>
    <p:sldId id="522" r:id="rId28"/>
    <p:sldId id="464" r:id="rId2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 Napolitano" initials="NN" lastIdx="9" clrIdx="0"/>
  <p:cmAuthor id="2" name="Elizabeth Cleek" initials="EC" lastIdx="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B8CE"/>
    <a:srgbClr val="235F6F"/>
    <a:srgbClr val="D29F13"/>
    <a:srgbClr val="225D4F"/>
    <a:srgbClr val="CDA9A9"/>
    <a:srgbClr val="741319"/>
    <a:srgbClr val="416EA0"/>
    <a:srgbClr val="55B1C9"/>
    <a:srgbClr val="5EB5CC"/>
    <a:srgbClr val="6BA4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6" autoAdjust="0"/>
    <p:restoredTop sz="88029" autoAdjust="0"/>
  </p:normalViewPr>
  <p:slideViewPr>
    <p:cSldViewPr>
      <p:cViewPr>
        <p:scale>
          <a:sx n="84" d="100"/>
          <a:sy n="84" d="100"/>
        </p:scale>
        <p:origin x="768" y="-18"/>
      </p:cViewPr>
      <p:guideLst>
        <p:guide orient="horz" pos="2160"/>
        <p:guide pos="3840"/>
      </p:guideLst>
    </p:cSldViewPr>
  </p:slideViewPr>
  <p:outlineViewPr>
    <p:cViewPr>
      <p:scale>
        <a:sx n="33" d="100"/>
        <a:sy n="33" d="100"/>
      </p:scale>
      <p:origin x="0" y="-1518"/>
    </p:cViewPr>
  </p:outlineViewPr>
  <p:notesTextViewPr>
    <p:cViewPr>
      <p:scale>
        <a:sx n="1" d="1"/>
        <a:sy n="1" d="1"/>
      </p:scale>
      <p:origin x="0" y="0"/>
    </p:cViewPr>
  </p:notesTextViewPr>
  <p:sorterViewPr>
    <p:cViewPr>
      <p:scale>
        <a:sx n="130" d="100"/>
        <a:sy n="130" d="100"/>
      </p:scale>
      <p:origin x="0" y="0"/>
    </p:cViewPr>
  </p:sorterViewPr>
  <p:notesViewPr>
    <p:cSldViewPr>
      <p:cViewPr varScale="1">
        <p:scale>
          <a:sx n="52" d="100"/>
          <a:sy n="52" d="100"/>
        </p:scale>
        <p:origin x="286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 Id="rId4" Type="http://schemas.openxmlformats.org/officeDocument/2006/relationships/image" Target="../media/image1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6.jpeg"/><Relationship Id="rId1" Type="http://schemas.openxmlformats.org/officeDocument/2006/relationships/image" Target="../media/image17.jpeg"/><Relationship Id="rId4" Type="http://schemas.openxmlformats.org/officeDocument/2006/relationships/image" Target="../media/image1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3A0C54-DB2A-465D-A022-F458A97167B6}" type="doc">
      <dgm:prSet loTypeId="urn:microsoft.com/office/officeart/2011/layout/Picture Frame" loCatId="picture" qsTypeId="urn:microsoft.com/office/officeart/2005/8/quickstyle/simple1" qsCatId="simple" csTypeId="urn:microsoft.com/office/officeart/2005/8/colors/accent1_2" csCatId="accent1" phldr="1"/>
      <dgm:spPr/>
      <dgm:t>
        <a:bodyPr/>
        <a:lstStyle/>
        <a:p>
          <a:endParaRPr lang="en-US"/>
        </a:p>
      </dgm:t>
    </dgm:pt>
    <dgm:pt modelId="{B10F119A-A0C0-4A4B-9122-E1DD5530D417}">
      <dgm:prSet phldrT="[Text]" custT="1"/>
      <dgm:spPr/>
      <dgm:t>
        <a:bodyPr/>
        <a:lstStyle/>
        <a:p>
          <a:pPr algn="ctr"/>
          <a:r>
            <a:rPr lang="en-US" sz="2400" b="1" dirty="0">
              <a:solidFill>
                <a:srgbClr val="235F6F"/>
              </a:solidFill>
              <a:latin typeface="Arial" panose="020B0604020202020204" pitchFamily="34" charset="0"/>
              <a:cs typeface="Arial" panose="020B0604020202020204" pitchFamily="34" charset="0"/>
            </a:rPr>
            <a:t>National Projects	</a:t>
          </a:r>
        </a:p>
      </dgm:t>
    </dgm:pt>
    <dgm:pt modelId="{A0F88EB3-5FED-4CDE-ABFE-1D7995E3AAA6}" type="parTrans" cxnId="{DBB8E473-EC10-4CE2-8766-EFBB3EEDD087}">
      <dgm:prSet/>
      <dgm:spPr/>
      <dgm:t>
        <a:bodyPr/>
        <a:lstStyle/>
        <a:p>
          <a:endParaRPr lang="en-US"/>
        </a:p>
      </dgm:t>
    </dgm:pt>
    <dgm:pt modelId="{AA47E0B3-6C84-4F49-BF7B-C5F850E7CBD5}" type="sibTrans" cxnId="{DBB8E473-EC10-4CE2-8766-EFBB3EEDD087}">
      <dgm:prSet/>
      <dgm:spPr/>
      <dgm:t>
        <a:bodyPr/>
        <a:lstStyle/>
        <a:p>
          <a:endParaRPr lang="en-US"/>
        </a:p>
      </dgm:t>
    </dgm:pt>
    <dgm:pt modelId="{6B04A860-F5C0-412E-B2D7-8B2EBDEA972E}">
      <dgm:prSet phldrT="[Text]" custT="1"/>
      <dgm:spPr/>
      <dgm:t>
        <a:bodyPr/>
        <a:lstStyle/>
        <a:p>
          <a:pPr algn="ctr"/>
          <a:r>
            <a:rPr lang="en-US" sz="2400" b="1" dirty="0">
              <a:solidFill>
                <a:srgbClr val="235F6F"/>
              </a:solidFill>
              <a:latin typeface="Arial" panose="020B0604020202020204" pitchFamily="34" charset="0"/>
              <a:cs typeface="Arial" panose="020B0604020202020204" pitchFamily="34" charset="0"/>
            </a:rPr>
            <a:t>National Conferences</a:t>
          </a:r>
        </a:p>
      </dgm:t>
    </dgm:pt>
    <dgm:pt modelId="{B0FDF2F7-A5A7-467B-A38E-6FBD92E49B7C}" type="parTrans" cxnId="{703667F2-EEAD-45D8-A29C-EA99AC4696DB}">
      <dgm:prSet/>
      <dgm:spPr/>
      <dgm:t>
        <a:bodyPr/>
        <a:lstStyle/>
        <a:p>
          <a:endParaRPr lang="en-US"/>
        </a:p>
      </dgm:t>
    </dgm:pt>
    <dgm:pt modelId="{4E470381-D487-43AA-B6BC-2E05A065D8AE}" type="sibTrans" cxnId="{703667F2-EEAD-45D8-A29C-EA99AC4696DB}">
      <dgm:prSet/>
      <dgm:spPr/>
      <dgm:t>
        <a:bodyPr/>
        <a:lstStyle/>
        <a:p>
          <a:endParaRPr lang="en-US"/>
        </a:p>
      </dgm:t>
    </dgm:pt>
    <dgm:pt modelId="{AA246907-1BC4-4AD4-8A2B-003A75CFCD8D}">
      <dgm:prSet phldrT="[Text]" custT="1"/>
      <dgm:spPr/>
      <dgm:t>
        <a:bodyPr/>
        <a:lstStyle/>
        <a:p>
          <a:pPr algn="ctr"/>
          <a:r>
            <a:rPr lang="en-US" sz="2400" b="1" dirty="0">
              <a:solidFill>
                <a:srgbClr val="235F6F"/>
              </a:solidFill>
              <a:latin typeface="Arial" panose="020B0604020202020204" pitchFamily="34" charset="0"/>
              <a:cs typeface="Arial" panose="020B0604020202020204" pitchFamily="34" charset="0"/>
            </a:rPr>
            <a:t>Regional Conferences</a:t>
          </a:r>
        </a:p>
      </dgm:t>
    </dgm:pt>
    <dgm:pt modelId="{473462A7-0498-462B-883E-4DBAE63B2FAE}" type="parTrans" cxnId="{4F81CF2D-5A1E-40A5-8C82-D04B230099EC}">
      <dgm:prSet/>
      <dgm:spPr/>
      <dgm:t>
        <a:bodyPr/>
        <a:lstStyle/>
        <a:p>
          <a:endParaRPr lang="en-US"/>
        </a:p>
      </dgm:t>
    </dgm:pt>
    <dgm:pt modelId="{624B1A14-71C6-405C-BBB0-FA6E19D205C7}" type="sibTrans" cxnId="{4F81CF2D-5A1E-40A5-8C82-D04B230099EC}">
      <dgm:prSet/>
      <dgm:spPr/>
      <dgm:t>
        <a:bodyPr/>
        <a:lstStyle/>
        <a:p>
          <a:endParaRPr lang="en-US"/>
        </a:p>
      </dgm:t>
    </dgm:pt>
    <dgm:pt modelId="{6C078C5B-D5A8-424A-8509-74D29499FF20}">
      <dgm:prSet phldrT="[Text]" custT="1"/>
      <dgm:spPr/>
      <dgm:t>
        <a:bodyPr/>
        <a:lstStyle/>
        <a:p>
          <a:pPr algn="ctr"/>
          <a:r>
            <a:rPr lang="en-US" sz="2400" b="1" dirty="0">
              <a:solidFill>
                <a:srgbClr val="235F6F"/>
              </a:solidFill>
              <a:latin typeface="Arial" panose="020B0604020202020204" pitchFamily="34" charset="0"/>
              <a:cs typeface="Arial" panose="020B0604020202020204" pitchFamily="34" charset="0"/>
            </a:rPr>
            <a:t>Chapter Projects</a:t>
          </a:r>
        </a:p>
      </dgm:t>
    </dgm:pt>
    <dgm:pt modelId="{37EFE06E-F74B-4EC2-9B6F-46B084A718B2}" type="parTrans" cxnId="{8F33F3AB-2C2C-4908-AA86-77C0B99464BC}">
      <dgm:prSet/>
      <dgm:spPr/>
      <dgm:t>
        <a:bodyPr/>
        <a:lstStyle/>
        <a:p>
          <a:endParaRPr lang="en-US"/>
        </a:p>
      </dgm:t>
    </dgm:pt>
    <dgm:pt modelId="{8234BBAD-B3C0-4D01-96F3-2005DE18D3D0}" type="sibTrans" cxnId="{8F33F3AB-2C2C-4908-AA86-77C0B99464BC}">
      <dgm:prSet/>
      <dgm:spPr/>
      <dgm:t>
        <a:bodyPr/>
        <a:lstStyle/>
        <a:p>
          <a:endParaRPr lang="en-US"/>
        </a:p>
      </dgm:t>
    </dgm:pt>
    <dgm:pt modelId="{9DFF6E6D-F8F5-4853-8476-AC656D53525E}" type="pres">
      <dgm:prSet presAssocID="{CF3A0C54-DB2A-465D-A022-F458A97167B6}" presName="Name0" presStyleCnt="0">
        <dgm:presLayoutVars>
          <dgm:chMax/>
          <dgm:chPref/>
          <dgm:dir/>
        </dgm:presLayoutVars>
      </dgm:prSet>
      <dgm:spPr/>
      <dgm:t>
        <a:bodyPr/>
        <a:lstStyle/>
        <a:p>
          <a:endParaRPr lang="en-US"/>
        </a:p>
      </dgm:t>
    </dgm:pt>
    <dgm:pt modelId="{8B02FF39-3743-48B8-A4BF-48F16EDB1094}" type="pres">
      <dgm:prSet presAssocID="{B10F119A-A0C0-4A4B-9122-E1DD5530D417}" presName="composite" presStyleCnt="0"/>
      <dgm:spPr/>
    </dgm:pt>
    <dgm:pt modelId="{A5572583-9DF2-4C5E-9C17-286E798CAC75}" type="pres">
      <dgm:prSet presAssocID="{B10F119A-A0C0-4A4B-9122-E1DD5530D417}" presName="ParentText" presStyleLbl="revTx" presStyleIdx="0" presStyleCnt="4">
        <dgm:presLayoutVars>
          <dgm:chMax val="0"/>
          <dgm:chPref val="0"/>
          <dgm:bulletEnabled val="1"/>
        </dgm:presLayoutVars>
      </dgm:prSet>
      <dgm:spPr/>
      <dgm:t>
        <a:bodyPr/>
        <a:lstStyle/>
        <a:p>
          <a:endParaRPr lang="en-US"/>
        </a:p>
      </dgm:t>
    </dgm:pt>
    <dgm:pt modelId="{E9C2B939-31F2-4A5E-9E69-23510885E732}" type="pres">
      <dgm:prSet presAssocID="{B10F119A-A0C0-4A4B-9122-E1DD5530D417}" presName="Accent1" presStyleLbl="parChTrans1D1" presStyleIdx="0" presStyleCnt="4"/>
      <dgm:spPr/>
    </dgm:pt>
    <dgm:pt modelId="{23C1447A-A6A4-4B72-A4E0-585E546DF91E}" type="pres">
      <dgm:prSet presAssocID="{B10F119A-A0C0-4A4B-9122-E1DD5530D417}" presName="Image" presStyleLbl="alignImgPlace1" presStyleIdx="0" presStyleCnt="4"/>
      <dgm:spPr>
        <a:blipFill rotWithShape="1">
          <a:blip xmlns:r="http://schemas.openxmlformats.org/officeDocument/2006/relationships" r:embed="rId1"/>
          <a:stretch>
            <a:fillRect/>
          </a:stretch>
        </a:blipFill>
      </dgm:spPr>
    </dgm:pt>
    <dgm:pt modelId="{6827E24D-4720-42F6-A0AC-731AA1139829}" type="pres">
      <dgm:prSet presAssocID="{AA47E0B3-6C84-4F49-BF7B-C5F850E7CBD5}" presName="sibTrans" presStyleCnt="0"/>
      <dgm:spPr/>
    </dgm:pt>
    <dgm:pt modelId="{65C79AB8-D97B-40D2-91DB-ABA0CF4B6602}" type="pres">
      <dgm:prSet presAssocID="{6B04A860-F5C0-412E-B2D7-8B2EBDEA972E}" presName="composite" presStyleCnt="0"/>
      <dgm:spPr/>
    </dgm:pt>
    <dgm:pt modelId="{57D824C9-E817-4F1C-A92A-6964DF081462}" type="pres">
      <dgm:prSet presAssocID="{6B04A860-F5C0-412E-B2D7-8B2EBDEA972E}" presName="ParentText" presStyleLbl="revTx" presStyleIdx="1" presStyleCnt="4">
        <dgm:presLayoutVars>
          <dgm:chMax val="0"/>
          <dgm:chPref val="0"/>
          <dgm:bulletEnabled val="1"/>
        </dgm:presLayoutVars>
      </dgm:prSet>
      <dgm:spPr/>
      <dgm:t>
        <a:bodyPr/>
        <a:lstStyle/>
        <a:p>
          <a:endParaRPr lang="en-US"/>
        </a:p>
      </dgm:t>
    </dgm:pt>
    <dgm:pt modelId="{952F3C10-4607-45F8-B230-39F722F3D294}" type="pres">
      <dgm:prSet presAssocID="{6B04A860-F5C0-412E-B2D7-8B2EBDEA972E}" presName="Accent1" presStyleLbl="parChTrans1D1" presStyleIdx="1" presStyleCnt="4"/>
      <dgm:spPr/>
    </dgm:pt>
    <dgm:pt modelId="{AF527C3E-58EA-4410-95B0-72D369CBF28E}" type="pres">
      <dgm:prSet presAssocID="{6B04A860-F5C0-412E-B2D7-8B2EBDEA972E}" presName="Image" presStyleLbl="align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4000" b="-4000"/>
          </a:stretch>
        </a:blipFill>
      </dgm:spPr>
    </dgm:pt>
    <dgm:pt modelId="{FCAAB9A0-38D1-4158-8091-8896D03DCFB2}" type="pres">
      <dgm:prSet presAssocID="{4E470381-D487-43AA-B6BC-2E05A065D8AE}" presName="sibTrans" presStyleCnt="0"/>
      <dgm:spPr/>
    </dgm:pt>
    <dgm:pt modelId="{8892BE0E-EDA3-49E6-8EC8-33B512E00A8C}" type="pres">
      <dgm:prSet presAssocID="{AA246907-1BC4-4AD4-8A2B-003A75CFCD8D}" presName="composite" presStyleCnt="0"/>
      <dgm:spPr/>
    </dgm:pt>
    <dgm:pt modelId="{13E60B33-E420-498E-94AC-C1C727602CC7}" type="pres">
      <dgm:prSet presAssocID="{AA246907-1BC4-4AD4-8A2B-003A75CFCD8D}" presName="ParentText" presStyleLbl="revTx" presStyleIdx="2" presStyleCnt="4">
        <dgm:presLayoutVars>
          <dgm:chMax val="0"/>
          <dgm:chPref val="0"/>
          <dgm:bulletEnabled val="1"/>
        </dgm:presLayoutVars>
      </dgm:prSet>
      <dgm:spPr/>
      <dgm:t>
        <a:bodyPr/>
        <a:lstStyle/>
        <a:p>
          <a:endParaRPr lang="en-US"/>
        </a:p>
      </dgm:t>
    </dgm:pt>
    <dgm:pt modelId="{24FB1B45-B39E-4B73-90B0-66CC94983648}" type="pres">
      <dgm:prSet presAssocID="{AA246907-1BC4-4AD4-8A2B-003A75CFCD8D}" presName="Accent1" presStyleLbl="parChTrans1D1" presStyleIdx="2" presStyleCnt="4"/>
      <dgm:spPr/>
    </dgm:pt>
    <dgm:pt modelId="{F32CE46E-ADED-458F-98E7-2843400FA623}" type="pres">
      <dgm:prSet presAssocID="{AA246907-1BC4-4AD4-8A2B-003A75CFCD8D}" presName="Image" presStyleLbl="align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55000" b="-55000"/>
          </a:stretch>
        </a:blipFill>
      </dgm:spPr>
    </dgm:pt>
    <dgm:pt modelId="{0A1FA37D-D556-4760-A17E-10C2283CEDB2}" type="pres">
      <dgm:prSet presAssocID="{624B1A14-71C6-405C-BBB0-FA6E19D205C7}" presName="sibTrans" presStyleCnt="0"/>
      <dgm:spPr/>
    </dgm:pt>
    <dgm:pt modelId="{87CCE1F7-337A-46B5-A8E4-54652426517A}" type="pres">
      <dgm:prSet presAssocID="{6C078C5B-D5A8-424A-8509-74D29499FF20}" presName="composite" presStyleCnt="0"/>
      <dgm:spPr/>
    </dgm:pt>
    <dgm:pt modelId="{928AC867-4B94-4916-98F7-E623249288C1}" type="pres">
      <dgm:prSet presAssocID="{6C078C5B-D5A8-424A-8509-74D29499FF20}" presName="ParentText" presStyleLbl="revTx" presStyleIdx="3" presStyleCnt="4">
        <dgm:presLayoutVars>
          <dgm:chMax val="0"/>
          <dgm:chPref val="0"/>
          <dgm:bulletEnabled val="1"/>
        </dgm:presLayoutVars>
      </dgm:prSet>
      <dgm:spPr/>
      <dgm:t>
        <a:bodyPr/>
        <a:lstStyle/>
        <a:p>
          <a:endParaRPr lang="en-US"/>
        </a:p>
      </dgm:t>
    </dgm:pt>
    <dgm:pt modelId="{B913AF68-CC08-477C-90A7-4FF9A6948D7F}" type="pres">
      <dgm:prSet presAssocID="{6C078C5B-D5A8-424A-8509-74D29499FF20}" presName="Accent1" presStyleLbl="parChTrans1D1" presStyleIdx="3" presStyleCnt="4"/>
      <dgm:spPr/>
    </dgm:pt>
    <dgm:pt modelId="{71DB9F1A-8F91-411A-8373-335AD062D774}" type="pres">
      <dgm:prSet presAssocID="{6C078C5B-D5A8-424A-8509-74D29499FF20}" presName="Image" presStyleLbl="alignImgPlace1" presStyleIdx="3" presStyleCnt="4"/>
      <dgm:spPr>
        <a:blipFill rotWithShape="1">
          <a:blip xmlns:r="http://schemas.openxmlformats.org/officeDocument/2006/relationships" r:embed="rId4"/>
          <a:stretch>
            <a:fillRect/>
          </a:stretch>
        </a:blipFill>
      </dgm:spPr>
    </dgm:pt>
  </dgm:ptLst>
  <dgm:cxnLst>
    <dgm:cxn modelId="{703667F2-EEAD-45D8-A29C-EA99AC4696DB}" srcId="{CF3A0C54-DB2A-465D-A022-F458A97167B6}" destId="{6B04A860-F5C0-412E-B2D7-8B2EBDEA972E}" srcOrd="1" destOrd="0" parTransId="{B0FDF2F7-A5A7-467B-A38E-6FBD92E49B7C}" sibTransId="{4E470381-D487-43AA-B6BC-2E05A065D8AE}"/>
    <dgm:cxn modelId="{1E720615-0435-4B04-82A2-53128D8ED36F}" type="presOf" srcId="{AA246907-1BC4-4AD4-8A2B-003A75CFCD8D}" destId="{13E60B33-E420-498E-94AC-C1C727602CC7}" srcOrd="0" destOrd="0" presId="urn:microsoft.com/office/officeart/2011/layout/Picture Frame"/>
    <dgm:cxn modelId="{7F4B01AA-3E62-4F96-ABB5-2CD28C866CAD}" type="presOf" srcId="{6C078C5B-D5A8-424A-8509-74D29499FF20}" destId="{928AC867-4B94-4916-98F7-E623249288C1}" srcOrd="0" destOrd="0" presId="urn:microsoft.com/office/officeart/2011/layout/Picture Frame"/>
    <dgm:cxn modelId="{DBB8E473-EC10-4CE2-8766-EFBB3EEDD087}" srcId="{CF3A0C54-DB2A-465D-A022-F458A97167B6}" destId="{B10F119A-A0C0-4A4B-9122-E1DD5530D417}" srcOrd="0" destOrd="0" parTransId="{A0F88EB3-5FED-4CDE-ABFE-1D7995E3AAA6}" sibTransId="{AA47E0B3-6C84-4F49-BF7B-C5F850E7CBD5}"/>
    <dgm:cxn modelId="{74E4042D-1D29-4415-90A8-287A8E80DD58}" type="presOf" srcId="{B10F119A-A0C0-4A4B-9122-E1DD5530D417}" destId="{A5572583-9DF2-4C5E-9C17-286E798CAC75}" srcOrd="0" destOrd="0" presId="urn:microsoft.com/office/officeart/2011/layout/Picture Frame"/>
    <dgm:cxn modelId="{4F81CF2D-5A1E-40A5-8C82-D04B230099EC}" srcId="{CF3A0C54-DB2A-465D-A022-F458A97167B6}" destId="{AA246907-1BC4-4AD4-8A2B-003A75CFCD8D}" srcOrd="2" destOrd="0" parTransId="{473462A7-0498-462B-883E-4DBAE63B2FAE}" sibTransId="{624B1A14-71C6-405C-BBB0-FA6E19D205C7}"/>
    <dgm:cxn modelId="{BE50F0FA-BAEE-493E-A2B0-67C656F82A02}" type="presOf" srcId="{6B04A860-F5C0-412E-B2D7-8B2EBDEA972E}" destId="{57D824C9-E817-4F1C-A92A-6964DF081462}" srcOrd="0" destOrd="0" presId="urn:microsoft.com/office/officeart/2011/layout/Picture Frame"/>
    <dgm:cxn modelId="{8F33F3AB-2C2C-4908-AA86-77C0B99464BC}" srcId="{CF3A0C54-DB2A-465D-A022-F458A97167B6}" destId="{6C078C5B-D5A8-424A-8509-74D29499FF20}" srcOrd="3" destOrd="0" parTransId="{37EFE06E-F74B-4EC2-9B6F-46B084A718B2}" sibTransId="{8234BBAD-B3C0-4D01-96F3-2005DE18D3D0}"/>
    <dgm:cxn modelId="{7D377A1E-F479-4190-A004-008B7BA736D6}" type="presOf" srcId="{CF3A0C54-DB2A-465D-A022-F458A97167B6}" destId="{9DFF6E6D-F8F5-4853-8476-AC656D53525E}" srcOrd="0" destOrd="0" presId="urn:microsoft.com/office/officeart/2011/layout/Picture Frame"/>
    <dgm:cxn modelId="{5229698E-F2C9-4A28-B730-8B87EE4E1108}" type="presParOf" srcId="{9DFF6E6D-F8F5-4853-8476-AC656D53525E}" destId="{8B02FF39-3743-48B8-A4BF-48F16EDB1094}" srcOrd="0" destOrd="0" presId="urn:microsoft.com/office/officeart/2011/layout/Picture Frame"/>
    <dgm:cxn modelId="{54158A7E-AF83-4769-8049-D5DAEC47DB20}" type="presParOf" srcId="{8B02FF39-3743-48B8-A4BF-48F16EDB1094}" destId="{A5572583-9DF2-4C5E-9C17-286E798CAC75}" srcOrd="0" destOrd="0" presId="urn:microsoft.com/office/officeart/2011/layout/Picture Frame"/>
    <dgm:cxn modelId="{4C50F1B7-0595-469C-B21F-90D6781CD562}" type="presParOf" srcId="{8B02FF39-3743-48B8-A4BF-48F16EDB1094}" destId="{E9C2B939-31F2-4A5E-9E69-23510885E732}" srcOrd="1" destOrd="0" presId="urn:microsoft.com/office/officeart/2011/layout/Picture Frame"/>
    <dgm:cxn modelId="{F6DB1072-3112-419B-A2CB-2BCFE58BFB24}" type="presParOf" srcId="{8B02FF39-3743-48B8-A4BF-48F16EDB1094}" destId="{23C1447A-A6A4-4B72-A4E0-585E546DF91E}" srcOrd="2" destOrd="0" presId="urn:microsoft.com/office/officeart/2011/layout/Picture Frame"/>
    <dgm:cxn modelId="{115DA76C-49C5-4544-9FB6-43B8C835C54A}" type="presParOf" srcId="{9DFF6E6D-F8F5-4853-8476-AC656D53525E}" destId="{6827E24D-4720-42F6-A0AC-731AA1139829}" srcOrd="1" destOrd="0" presId="urn:microsoft.com/office/officeart/2011/layout/Picture Frame"/>
    <dgm:cxn modelId="{074E9AC8-0936-4453-9B7B-63C14F0972BD}" type="presParOf" srcId="{9DFF6E6D-F8F5-4853-8476-AC656D53525E}" destId="{65C79AB8-D97B-40D2-91DB-ABA0CF4B6602}" srcOrd="2" destOrd="0" presId="urn:microsoft.com/office/officeart/2011/layout/Picture Frame"/>
    <dgm:cxn modelId="{3702C5EB-9E89-4F7B-8727-41B7693D090D}" type="presParOf" srcId="{65C79AB8-D97B-40D2-91DB-ABA0CF4B6602}" destId="{57D824C9-E817-4F1C-A92A-6964DF081462}" srcOrd="0" destOrd="0" presId="urn:microsoft.com/office/officeart/2011/layout/Picture Frame"/>
    <dgm:cxn modelId="{B45729FF-A53E-4E5D-9D9A-4362A88749BA}" type="presParOf" srcId="{65C79AB8-D97B-40D2-91DB-ABA0CF4B6602}" destId="{952F3C10-4607-45F8-B230-39F722F3D294}" srcOrd="1" destOrd="0" presId="urn:microsoft.com/office/officeart/2011/layout/Picture Frame"/>
    <dgm:cxn modelId="{1B083D41-B786-4E75-A165-159723038466}" type="presParOf" srcId="{65C79AB8-D97B-40D2-91DB-ABA0CF4B6602}" destId="{AF527C3E-58EA-4410-95B0-72D369CBF28E}" srcOrd="2" destOrd="0" presId="urn:microsoft.com/office/officeart/2011/layout/Picture Frame"/>
    <dgm:cxn modelId="{0DDC8D64-F05A-4F8E-BD62-F5C1A0FE760A}" type="presParOf" srcId="{9DFF6E6D-F8F5-4853-8476-AC656D53525E}" destId="{FCAAB9A0-38D1-4158-8091-8896D03DCFB2}" srcOrd="3" destOrd="0" presId="urn:microsoft.com/office/officeart/2011/layout/Picture Frame"/>
    <dgm:cxn modelId="{C1C55891-B59C-48CE-BF9A-5B4E88486F67}" type="presParOf" srcId="{9DFF6E6D-F8F5-4853-8476-AC656D53525E}" destId="{8892BE0E-EDA3-49E6-8EC8-33B512E00A8C}" srcOrd="4" destOrd="0" presId="urn:microsoft.com/office/officeart/2011/layout/Picture Frame"/>
    <dgm:cxn modelId="{764F1A31-D483-4726-9BD1-376EDB0F9752}" type="presParOf" srcId="{8892BE0E-EDA3-49E6-8EC8-33B512E00A8C}" destId="{13E60B33-E420-498E-94AC-C1C727602CC7}" srcOrd="0" destOrd="0" presId="urn:microsoft.com/office/officeart/2011/layout/Picture Frame"/>
    <dgm:cxn modelId="{82EBBBF1-7570-48AD-8D4D-65710BF07EE0}" type="presParOf" srcId="{8892BE0E-EDA3-49E6-8EC8-33B512E00A8C}" destId="{24FB1B45-B39E-4B73-90B0-66CC94983648}" srcOrd="1" destOrd="0" presId="urn:microsoft.com/office/officeart/2011/layout/Picture Frame"/>
    <dgm:cxn modelId="{E8DA26E1-75CF-4E3C-9760-6D0D22A68498}" type="presParOf" srcId="{8892BE0E-EDA3-49E6-8EC8-33B512E00A8C}" destId="{F32CE46E-ADED-458F-98E7-2843400FA623}" srcOrd="2" destOrd="0" presId="urn:microsoft.com/office/officeart/2011/layout/Picture Frame"/>
    <dgm:cxn modelId="{A2EC182E-68AC-4991-B080-B4EBEAE9CFC0}" type="presParOf" srcId="{9DFF6E6D-F8F5-4853-8476-AC656D53525E}" destId="{0A1FA37D-D556-4760-A17E-10C2283CEDB2}" srcOrd="5" destOrd="0" presId="urn:microsoft.com/office/officeart/2011/layout/Picture Frame"/>
    <dgm:cxn modelId="{ABA3EEB9-5EAE-42CF-A355-7019CC81A06B}" type="presParOf" srcId="{9DFF6E6D-F8F5-4853-8476-AC656D53525E}" destId="{87CCE1F7-337A-46B5-A8E4-54652426517A}" srcOrd="6" destOrd="0" presId="urn:microsoft.com/office/officeart/2011/layout/Picture Frame"/>
    <dgm:cxn modelId="{6BD2007F-0CF7-4DB4-8D15-6D82926E8836}" type="presParOf" srcId="{87CCE1F7-337A-46B5-A8E4-54652426517A}" destId="{928AC867-4B94-4916-98F7-E623249288C1}" srcOrd="0" destOrd="0" presId="urn:microsoft.com/office/officeart/2011/layout/Picture Frame"/>
    <dgm:cxn modelId="{EC225F36-B963-42DD-A632-553D26B99E7C}" type="presParOf" srcId="{87CCE1F7-337A-46B5-A8E4-54652426517A}" destId="{B913AF68-CC08-477C-90A7-4FF9A6948D7F}" srcOrd="1" destOrd="0" presId="urn:microsoft.com/office/officeart/2011/layout/Picture Frame"/>
    <dgm:cxn modelId="{C887DE1E-D89F-4C24-8A3C-209207E93856}" type="presParOf" srcId="{87CCE1F7-337A-46B5-A8E4-54652426517A}" destId="{71DB9F1A-8F91-411A-8373-335AD062D774}" srcOrd="2" destOrd="0" presId="urn:microsoft.com/office/officeart/2011/layout/Picture Fram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DB9F1A-8F91-411A-8373-335AD062D774}">
      <dsp:nvSpPr>
        <dsp:cNvPr id="0" name=""/>
        <dsp:cNvSpPr/>
      </dsp:nvSpPr>
      <dsp:spPr>
        <a:xfrm>
          <a:off x="5066850" y="3044325"/>
          <a:ext cx="3647773" cy="2251750"/>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2CE46E-ADED-458F-98E7-2843400FA623}">
      <dsp:nvSpPr>
        <dsp:cNvPr id="0" name=""/>
        <dsp:cNvSpPr/>
      </dsp:nvSpPr>
      <dsp:spPr>
        <a:xfrm>
          <a:off x="712816" y="3044325"/>
          <a:ext cx="3647773" cy="2251750"/>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55000" b="-5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527C3E-58EA-4410-95B0-72D369CBF28E}">
      <dsp:nvSpPr>
        <dsp:cNvPr id="0" name=""/>
        <dsp:cNvSpPr/>
      </dsp:nvSpPr>
      <dsp:spPr>
        <a:xfrm>
          <a:off x="5066850" y="17577"/>
          <a:ext cx="3647773" cy="2251750"/>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C1447A-A6A4-4B72-A4E0-585E546DF91E}">
      <dsp:nvSpPr>
        <dsp:cNvPr id="0" name=""/>
        <dsp:cNvSpPr/>
      </dsp:nvSpPr>
      <dsp:spPr>
        <a:xfrm>
          <a:off x="712816" y="17577"/>
          <a:ext cx="3647773" cy="2251750"/>
        </a:xfrm>
        <a:prstGeom prst="rect">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572583-9DF2-4C5E-9C17-286E798CAC75}">
      <dsp:nvSpPr>
        <dsp:cNvPr id="0" name=""/>
        <dsp:cNvSpPr/>
      </dsp:nvSpPr>
      <dsp:spPr>
        <a:xfrm>
          <a:off x="429375" y="2256160"/>
          <a:ext cx="3640304" cy="385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0" rIns="91440" bIns="0" numCol="1" spcCol="1270" anchor="b" anchorCtr="0">
          <a:noAutofit/>
        </a:bodyPr>
        <a:lstStyle/>
        <a:p>
          <a:pPr lvl="0" algn="ctr" defTabSz="1066800">
            <a:lnSpc>
              <a:spcPct val="90000"/>
            </a:lnSpc>
            <a:spcBef>
              <a:spcPct val="0"/>
            </a:spcBef>
            <a:spcAft>
              <a:spcPct val="35000"/>
            </a:spcAft>
          </a:pPr>
          <a:r>
            <a:rPr lang="en-US" sz="2400" b="1" kern="1200" dirty="0">
              <a:solidFill>
                <a:srgbClr val="235F6F"/>
              </a:solidFill>
              <a:latin typeface="Arial" panose="020B0604020202020204" pitchFamily="34" charset="0"/>
              <a:cs typeface="Arial" panose="020B0604020202020204" pitchFamily="34" charset="0"/>
            </a:rPr>
            <a:t>National Projects	</a:t>
          </a:r>
        </a:p>
      </dsp:txBody>
      <dsp:txXfrm>
        <a:off x="429375" y="2256160"/>
        <a:ext cx="3640304" cy="385299"/>
      </dsp:txXfrm>
    </dsp:sp>
    <dsp:sp modelId="{E9C2B939-31F2-4A5E-9E69-23510885E732}">
      <dsp:nvSpPr>
        <dsp:cNvPr id="0" name=""/>
        <dsp:cNvSpPr/>
      </dsp:nvSpPr>
      <dsp:spPr>
        <a:xfrm>
          <a:off x="429375" y="308330"/>
          <a:ext cx="3646594" cy="2342874"/>
        </a:xfrm>
        <a:prstGeom prst="rect">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D824C9-E817-4F1C-A92A-6964DF081462}">
      <dsp:nvSpPr>
        <dsp:cNvPr id="0" name=""/>
        <dsp:cNvSpPr/>
      </dsp:nvSpPr>
      <dsp:spPr>
        <a:xfrm>
          <a:off x="4783410" y="2256160"/>
          <a:ext cx="3640304" cy="385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0" rIns="91440" bIns="0" numCol="1" spcCol="1270" anchor="b" anchorCtr="0">
          <a:noAutofit/>
        </a:bodyPr>
        <a:lstStyle/>
        <a:p>
          <a:pPr lvl="0" algn="ctr" defTabSz="1066800">
            <a:lnSpc>
              <a:spcPct val="90000"/>
            </a:lnSpc>
            <a:spcBef>
              <a:spcPct val="0"/>
            </a:spcBef>
            <a:spcAft>
              <a:spcPct val="35000"/>
            </a:spcAft>
          </a:pPr>
          <a:r>
            <a:rPr lang="en-US" sz="2400" b="1" kern="1200" dirty="0">
              <a:solidFill>
                <a:srgbClr val="235F6F"/>
              </a:solidFill>
              <a:latin typeface="Arial" panose="020B0604020202020204" pitchFamily="34" charset="0"/>
              <a:cs typeface="Arial" panose="020B0604020202020204" pitchFamily="34" charset="0"/>
            </a:rPr>
            <a:t>National Conferences</a:t>
          </a:r>
        </a:p>
      </dsp:txBody>
      <dsp:txXfrm>
        <a:off x="4783410" y="2256160"/>
        <a:ext cx="3640304" cy="385299"/>
      </dsp:txXfrm>
    </dsp:sp>
    <dsp:sp modelId="{952F3C10-4607-45F8-B230-39F722F3D294}">
      <dsp:nvSpPr>
        <dsp:cNvPr id="0" name=""/>
        <dsp:cNvSpPr/>
      </dsp:nvSpPr>
      <dsp:spPr>
        <a:xfrm>
          <a:off x="4783410" y="308330"/>
          <a:ext cx="3646594" cy="2342874"/>
        </a:xfrm>
        <a:prstGeom prst="rect">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E60B33-E420-498E-94AC-C1C727602CC7}">
      <dsp:nvSpPr>
        <dsp:cNvPr id="0" name=""/>
        <dsp:cNvSpPr/>
      </dsp:nvSpPr>
      <dsp:spPr>
        <a:xfrm>
          <a:off x="429375" y="5282908"/>
          <a:ext cx="3640304" cy="385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0" rIns="91440" bIns="0" numCol="1" spcCol="1270" anchor="b" anchorCtr="0">
          <a:noAutofit/>
        </a:bodyPr>
        <a:lstStyle/>
        <a:p>
          <a:pPr lvl="0" algn="ctr" defTabSz="1066800">
            <a:lnSpc>
              <a:spcPct val="90000"/>
            </a:lnSpc>
            <a:spcBef>
              <a:spcPct val="0"/>
            </a:spcBef>
            <a:spcAft>
              <a:spcPct val="35000"/>
            </a:spcAft>
          </a:pPr>
          <a:r>
            <a:rPr lang="en-US" sz="2400" b="1" kern="1200" dirty="0">
              <a:solidFill>
                <a:srgbClr val="235F6F"/>
              </a:solidFill>
              <a:latin typeface="Arial" panose="020B0604020202020204" pitchFamily="34" charset="0"/>
              <a:cs typeface="Arial" panose="020B0604020202020204" pitchFamily="34" charset="0"/>
            </a:rPr>
            <a:t>Regional Conferences</a:t>
          </a:r>
        </a:p>
      </dsp:txBody>
      <dsp:txXfrm>
        <a:off x="429375" y="5282908"/>
        <a:ext cx="3640304" cy="385299"/>
      </dsp:txXfrm>
    </dsp:sp>
    <dsp:sp modelId="{24FB1B45-B39E-4B73-90B0-66CC94983648}">
      <dsp:nvSpPr>
        <dsp:cNvPr id="0" name=""/>
        <dsp:cNvSpPr/>
      </dsp:nvSpPr>
      <dsp:spPr>
        <a:xfrm>
          <a:off x="429375" y="3335078"/>
          <a:ext cx="3646594" cy="2342874"/>
        </a:xfrm>
        <a:prstGeom prst="rect">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8AC867-4B94-4916-98F7-E623249288C1}">
      <dsp:nvSpPr>
        <dsp:cNvPr id="0" name=""/>
        <dsp:cNvSpPr/>
      </dsp:nvSpPr>
      <dsp:spPr>
        <a:xfrm>
          <a:off x="4783410" y="5282908"/>
          <a:ext cx="3640304" cy="385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0" rIns="91440" bIns="0" numCol="1" spcCol="1270" anchor="b" anchorCtr="0">
          <a:noAutofit/>
        </a:bodyPr>
        <a:lstStyle/>
        <a:p>
          <a:pPr lvl="0" algn="ctr" defTabSz="1066800">
            <a:lnSpc>
              <a:spcPct val="90000"/>
            </a:lnSpc>
            <a:spcBef>
              <a:spcPct val="0"/>
            </a:spcBef>
            <a:spcAft>
              <a:spcPct val="35000"/>
            </a:spcAft>
          </a:pPr>
          <a:r>
            <a:rPr lang="en-US" sz="2400" b="1" kern="1200" dirty="0">
              <a:solidFill>
                <a:srgbClr val="235F6F"/>
              </a:solidFill>
              <a:latin typeface="Arial" panose="020B0604020202020204" pitchFamily="34" charset="0"/>
              <a:cs typeface="Arial" panose="020B0604020202020204" pitchFamily="34" charset="0"/>
            </a:rPr>
            <a:t>Chapter Projects</a:t>
          </a:r>
        </a:p>
      </dsp:txBody>
      <dsp:txXfrm>
        <a:off x="4783410" y="5282908"/>
        <a:ext cx="3640304" cy="385299"/>
      </dsp:txXfrm>
    </dsp:sp>
    <dsp:sp modelId="{B913AF68-CC08-477C-90A7-4FF9A6948D7F}">
      <dsp:nvSpPr>
        <dsp:cNvPr id="0" name=""/>
        <dsp:cNvSpPr/>
      </dsp:nvSpPr>
      <dsp:spPr>
        <a:xfrm>
          <a:off x="4783410" y="3335078"/>
          <a:ext cx="3646594" cy="2342874"/>
        </a:xfrm>
        <a:prstGeom prst="rect">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1/layout/Picture Frame">
  <dgm:title val="Picture Frame"/>
  <dgm:desc val="Use to show pictures and the corresponding Level 1 text, both displayed in an offset frame. Works best with Level 1 text only."/>
  <dgm:catLst>
    <dgm:cat type="picture" pri="6500"/>
    <dgm:cat type="officeonline" pri="10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4927"/>
        </dgm:alg>
        <dgm:shape xmlns:r="http://schemas.openxmlformats.org/officeDocument/2006/relationships" r:blip="">
          <dgm:adjLst/>
        </dgm:shape>
        <dgm:choose name="Name4">
          <dgm:if name="Name5" func="var" arg="dir" op="equ" val="norm">
            <dgm:constrLst>
              <dgm:constr type="l" for="ch" forName="ParentText" refType="w" fact="0"/>
              <dgm:constr type="t" for="ch" forName="ParentText" refType="h" fact="0.85"/>
              <dgm:constr type="w" for="ch" forName="ParentText" refType="w" fact="0.926"/>
              <dgm:constr type="h" for="ch" forName="ParentText" refType="h" fact="0.1463"/>
              <dgm:constr type="l" for="ch" forName="Accent1" refType="w" fact="0"/>
              <dgm:constr type="t" for="ch" forName="Accent1" refType="h" fact="0.1104"/>
              <dgm:constr type="w" for="ch" forName="Accent1" refType="w" fact="0.9276"/>
              <dgm:constr type="h" for="ch" forName="Accent1" refType="h" fact="0.8896"/>
              <dgm:constr type="l" for="ch" forName="Image" refType="w" fact="0.0721"/>
              <dgm:constr type="t" for="ch" forName="Image" refType="h" fact="0"/>
              <dgm:constr type="w" for="ch" forName="Image" refType="w" fact="0.9279"/>
              <dgm:constr type="h" for="ch" forName="Image" refType="h" fact="0.855"/>
            </dgm:constrLst>
          </dgm:if>
          <dgm:else name="Name6">
            <dgm:constrLst>
              <dgm:constr type="l" for="ch" forName="ParentText" refType="w" fact="0.0837"/>
              <dgm:constr type="t" for="ch" forName="ParentText" refType="h" fact="0.84"/>
              <dgm:constr type="w" for="ch" forName="ParentText" refType="w" fact="0.9163"/>
              <dgm:constr type="h" for="ch" forName="ParentText" refType="h" fact="0.1463"/>
              <dgm:constr type="l" for="ch" forName="Accent1" refType="w" fact="0.0724"/>
              <dgm:constr type="t" for="ch" forName="Accent1" refType="h" fact="0.1104"/>
              <dgm:constr type="w" for="ch" forName="Accent1" refType="w" fact="0.9276"/>
              <dgm:constr type="h" for="ch" forName="Accent1" refType="h" fact="0.8896"/>
              <dgm:constr type="l" for="ch" forName="Image" refType="w" fact="0"/>
              <dgm:constr type="t" for="ch" forName="Image" refType="h" fact="0"/>
              <dgm:constr type="w" for="ch" forName="Image" refType="w" fact="0.9279"/>
              <dgm:constr type="h" for="ch" forName="Image" refType="h" fact="0.855"/>
            </dgm:constrLst>
          </dgm:else>
        </dgm:choose>
        <dgm:layoutNode name="ParentText" styleLbl="revTx">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
            <dgm:constr type="bMarg" refType="primFontSz" fact="0"/>
          </dgm:constrLst>
          <dgm:ruleLst>
            <dgm:rule type="primFontSz" val="5" fact="NaN" max="NaN"/>
          </dgm:ruleLst>
        </dgm:layoutNode>
        <dgm:layoutNode name="Accent1" styleLbl="parChTrans1D1">
          <dgm:alg type="sp"/>
          <dgm:shape xmlns:r="http://schemas.openxmlformats.org/officeDocument/2006/relationships" type="rect" r:blip="" zOrderOff="10">
            <dgm:adjLst/>
          </dgm:shape>
          <dgm:presOf/>
        </dgm:layoutNode>
        <dgm:layoutNode name="Image" styleLbl="alignImgPlace1">
          <dgm:alg type="sp"/>
          <dgm:shape xmlns:r="http://schemas.openxmlformats.org/officeDocument/2006/relationships" type="rect" r:blip="" zOrderOff="-15"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2A5299DD-B76A-40BC-98C8-32FC70CB5AE9}" type="datetimeFigureOut">
              <a:rPr lang="en-US" smtClean="0"/>
              <a:t>4/6/2020</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092BBC3C-A3FD-4808-9C37-1AEE5AB1CF5F}" type="slidenum">
              <a:rPr lang="en-US" smtClean="0"/>
              <a:t>‹#›</a:t>
            </a:fld>
            <a:endParaRPr lang="en-US"/>
          </a:p>
        </p:txBody>
      </p:sp>
    </p:spTree>
    <p:extLst>
      <p:ext uri="{BB962C8B-B14F-4D97-AF65-F5344CB8AC3E}">
        <p14:creationId xmlns:p14="http://schemas.microsoft.com/office/powerpoint/2010/main" val="21337080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767B92C-35E9-437E-B69A-0845F841567E}" type="datetimeFigureOut">
              <a:rPr lang="en-US" smtClean="0"/>
              <a:t>4/6/2020</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7E4DCAA-9DFF-4C8B-AC53-4F746FF70656}" type="slidenum">
              <a:rPr lang="en-US" smtClean="0"/>
              <a:t>‹#›</a:t>
            </a:fld>
            <a:endParaRPr lang="en-US"/>
          </a:p>
        </p:txBody>
      </p:sp>
    </p:spTree>
    <p:extLst>
      <p:ext uri="{BB962C8B-B14F-4D97-AF65-F5344CB8AC3E}">
        <p14:creationId xmlns:p14="http://schemas.microsoft.com/office/powerpoint/2010/main" val="1366444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gold-foundation.org/ask-what-person-the-disease-has-mount-sinai-students-highlight-patients-personal-live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17E4DCAA-9DFF-4C8B-AC53-4F746FF70656}" type="slidenum">
              <a:rPr lang="en-US" smtClean="0"/>
              <a:t>1</a:t>
            </a:fld>
            <a:endParaRPr lang="en-US"/>
          </a:p>
        </p:txBody>
      </p:sp>
    </p:spTree>
    <p:extLst>
      <p:ext uri="{BB962C8B-B14F-4D97-AF65-F5344CB8AC3E}">
        <p14:creationId xmlns:p14="http://schemas.microsoft.com/office/powerpoint/2010/main" val="2057331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E4DCAA-9DFF-4C8B-AC53-4F746FF70656}" type="slidenum">
              <a:rPr lang="en-US" smtClean="0"/>
              <a:t>10</a:t>
            </a:fld>
            <a:endParaRPr lang="en-US"/>
          </a:p>
        </p:txBody>
      </p:sp>
    </p:spTree>
    <p:extLst>
      <p:ext uri="{BB962C8B-B14F-4D97-AF65-F5344CB8AC3E}">
        <p14:creationId xmlns:p14="http://schemas.microsoft.com/office/powerpoint/2010/main" val="2169548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E4DCAA-9DFF-4C8B-AC53-4F746FF70656}" type="slidenum">
              <a:rPr lang="en-US" smtClean="0"/>
              <a:t>11</a:t>
            </a:fld>
            <a:endParaRPr lang="en-US"/>
          </a:p>
        </p:txBody>
      </p:sp>
    </p:spTree>
    <p:extLst>
      <p:ext uri="{BB962C8B-B14F-4D97-AF65-F5344CB8AC3E}">
        <p14:creationId xmlns:p14="http://schemas.microsoft.com/office/powerpoint/2010/main" val="2331894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E4DCAA-9DFF-4C8B-AC53-4F746FF70656}" type="slidenum">
              <a:rPr lang="en-US" smtClean="0"/>
              <a:t>12</a:t>
            </a:fld>
            <a:endParaRPr lang="en-US"/>
          </a:p>
        </p:txBody>
      </p:sp>
    </p:spTree>
    <p:extLst>
      <p:ext uri="{BB962C8B-B14F-4D97-AF65-F5344CB8AC3E}">
        <p14:creationId xmlns:p14="http://schemas.microsoft.com/office/powerpoint/2010/main" val="2704335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E4DCAA-9DFF-4C8B-AC53-4F746FF70656}" type="slidenum">
              <a:rPr lang="en-US" smtClean="0"/>
              <a:t>13</a:t>
            </a:fld>
            <a:endParaRPr lang="en-US"/>
          </a:p>
        </p:txBody>
      </p:sp>
    </p:spTree>
    <p:extLst>
      <p:ext uri="{BB962C8B-B14F-4D97-AF65-F5344CB8AC3E}">
        <p14:creationId xmlns:p14="http://schemas.microsoft.com/office/powerpoint/2010/main" val="4070608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E4DCAA-9DFF-4C8B-AC53-4F746FF70656}" type="slidenum">
              <a:rPr lang="en-US" smtClean="0"/>
              <a:t>14</a:t>
            </a:fld>
            <a:endParaRPr lang="en-US"/>
          </a:p>
        </p:txBody>
      </p:sp>
    </p:spTree>
    <p:extLst>
      <p:ext uri="{BB962C8B-B14F-4D97-AF65-F5344CB8AC3E}">
        <p14:creationId xmlns:p14="http://schemas.microsoft.com/office/powerpoint/2010/main" val="4216019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E4DCAA-9DFF-4C8B-AC53-4F746FF70656}" type="slidenum">
              <a:rPr lang="en-US" smtClean="0"/>
              <a:t>15</a:t>
            </a:fld>
            <a:endParaRPr lang="en-US"/>
          </a:p>
        </p:txBody>
      </p:sp>
    </p:spTree>
    <p:extLst>
      <p:ext uri="{BB962C8B-B14F-4D97-AF65-F5344CB8AC3E}">
        <p14:creationId xmlns:p14="http://schemas.microsoft.com/office/powerpoint/2010/main" val="1359930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E4DCAA-9DFF-4C8B-AC53-4F746FF70656}" type="slidenum">
              <a:rPr lang="en-US" smtClean="0"/>
              <a:t>16</a:t>
            </a:fld>
            <a:endParaRPr lang="en-US"/>
          </a:p>
        </p:txBody>
      </p:sp>
    </p:spTree>
    <p:extLst>
      <p:ext uri="{BB962C8B-B14F-4D97-AF65-F5344CB8AC3E}">
        <p14:creationId xmlns:p14="http://schemas.microsoft.com/office/powerpoint/2010/main" val="2569150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E4DCAA-9DFF-4C8B-AC53-4F746FF70656}" type="slidenum">
              <a:rPr lang="en-US" smtClean="0"/>
              <a:t>17</a:t>
            </a:fld>
            <a:endParaRPr lang="en-US"/>
          </a:p>
        </p:txBody>
      </p:sp>
    </p:spTree>
    <p:extLst>
      <p:ext uri="{BB962C8B-B14F-4D97-AF65-F5344CB8AC3E}">
        <p14:creationId xmlns:p14="http://schemas.microsoft.com/office/powerpoint/2010/main" val="1329198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E4DCAA-9DFF-4C8B-AC53-4F746FF70656}" type="slidenum">
              <a:rPr lang="en-US" smtClean="0"/>
              <a:t>18</a:t>
            </a:fld>
            <a:endParaRPr lang="en-US"/>
          </a:p>
        </p:txBody>
      </p:sp>
    </p:spTree>
    <p:extLst>
      <p:ext uri="{BB962C8B-B14F-4D97-AF65-F5344CB8AC3E}">
        <p14:creationId xmlns:p14="http://schemas.microsoft.com/office/powerpoint/2010/main" val="13480885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E4DCAA-9DFF-4C8B-AC53-4F746FF70656}" type="slidenum">
              <a:rPr lang="en-US" smtClean="0"/>
              <a:t>19</a:t>
            </a:fld>
            <a:endParaRPr lang="en-US"/>
          </a:p>
        </p:txBody>
      </p:sp>
    </p:spTree>
    <p:extLst>
      <p:ext uri="{BB962C8B-B14F-4D97-AF65-F5344CB8AC3E}">
        <p14:creationId xmlns:p14="http://schemas.microsoft.com/office/powerpoint/2010/main" val="3704598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E4DCAA-9DFF-4C8B-AC53-4F746FF70656}" type="slidenum">
              <a:rPr lang="en-US" smtClean="0"/>
              <a:t>2</a:t>
            </a:fld>
            <a:endParaRPr lang="en-US"/>
          </a:p>
        </p:txBody>
      </p:sp>
    </p:spTree>
    <p:extLst>
      <p:ext uri="{BB962C8B-B14F-4D97-AF65-F5344CB8AC3E}">
        <p14:creationId xmlns:p14="http://schemas.microsoft.com/office/powerpoint/2010/main" val="1121433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E4DCAA-9DFF-4C8B-AC53-4F746FF70656}" type="slidenum">
              <a:rPr lang="en-US" smtClean="0"/>
              <a:t>20</a:t>
            </a:fld>
            <a:endParaRPr lang="en-US"/>
          </a:p>
        </p:txBody>
      </p:sp>
    </p:spTree>
    <p:extLst>
      <p:ext uri="{BB962C8B-B14F-4D97-AF65-F5344CB8AC3E}">
        <p14:creationId xmlns:p14="http://schemas.microsoft.com/office/powerpoint/2010/main" val="3704598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E4DCAA-9DFF-4C8B-AC53-4F746FF70656}" type="slidenum">
              <a:rPr lang="en-US" smtClean="0"/>
              <a:t>21</a:t>
            </a:fld>
            <a:endParaRPr lang="en-US"/>
          </a:p>
        </p:txBody>
      </p:sp>
    </p:spTree>
    <p:extLst>
      <p:ext uri="{BB962C8B-B14F-4D97-AF65-F5344CB8AC3E}">
        <p14:creationId xmlns:p14="http://schemas.microsoft.com/office/powerpoint/2010/main" val="3233487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Please</a:t>
            </a:r>
            <a:r>
              <a:rPr lang="en-US" baseline="0" dirty="0" smtClean="0"/>
              <a:t> fix the margins so they all align. Change the color of font in the second bullet to stagger the visuals.</a:t>
            </a:r>
            <a:endParaRPr lang="en-US" dirty="0"/>
          </a:p>
        </p:txBody>
      </p:sp>
      <p:sp>
        <p:nvSpPr>
          <p:cNvPr id="4" name="Slide Number Placeholder 3"/>
          <p:cNvSpPr>
            <a:spLocks noGrp="1"/>
          </p:cNvSpPr>
          <p:nvPr>
            <p:ph type="sldNum" sz="quarter" idx="10"/>
          </p:nvPr>
        </p:nvSpPr>
        <p:spPr/>
        <p:txBody>
          <a:bodyPr/>
          <a:lstStyle/>
          <a:p>
            <a:fld id="{17E4DCAA-9DFF-4C8B-AC53-4F746FF70656}" type="slidenum">
              <a:rPr lang="en-US" smtClean="0"/>
              <a:t>22</a:t>
            </a:fld>
            <a:endParaRPr lang="en-US"/>
          </a:p>
        </p:txBody>
      </p:sp>
    </p:spTree>
    <p:extLst>
      <p:ext uri="{BB962C8B-B14F-4D97-AF65-F5344CB8AC3E}">
        <p14:creationId xmlns:p14="http://schemas.microsoft.com/office/powerpoint/2010/main" val="35401882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E4DCAA-9DFF-4C8B-AC53-4F746FF70656}" type="slidenum">
              <a:rPr lang="en-US" smtClean="0"/>
              <a:t>23</a:t>
            </a:fld>
            <a:endParaRPr lang="en-US"/>
          </a:p>
        </p:txBody>
      </p:sp>
    </p:spTree>
    <p:extLst>
      <p:ext uri="{BB962C8B-B14F-4D97-AF65-F5344CB8AC3E}">
        <p14:creationId xmlns:p14="http://schemas.microsoft.com/office/powerpoint/2010/main" val="33188351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indent="0" algn="l">
              <a:buNone/>
            </a:pPr>
            <a:endParaRPr lang="en-US" dirty="0"/>
          </a:p>
        </p:txBody>
      </p:sp>
      <p:sp>
        <p:nvSpPr>
          <p:cNvPr id="4" name="Slide Number Placeholder 3"/>
          <p:cNvSpPr>
            <a:spLocks noGrp="1"/>
          </p:cNvSpPr>
          <p:nvPr>
            <p:ph type="sldNum" sz="quarter" idx="10"/>
          </p:nvPr>
        </p:nvSpPr>
        <p:spPr/>
        <p:txBody>
          <a:bodyPr/>
          <a:lstStyle/>
          <a:p>
            <a:pPr>
              <a:defRPr/>
            </a:pPr>
            <a:fld id="{237225D0-D7DF-440A-B4E1-D213CCADD55F}" type="slidenum">
              <a:rPr lang="en-US" smtClean="0"/>
              <a:pPr>
                <a:defRPr/>
              </a:pPr>
              <a:t>26</a:t>
            </a:fld>
            <a:endParaRPr lang="en-US"/>
          </a:p>
        </p:txBody>
      </p:sp>
    </p:spTree>
    <p:extLst>
      <p:ext uri="{BB962C8B-B14F-4D97-AF65-F5344CB8AC3E}">
        <p14:creationId xmlns:p14="http://schemas.microsoft.com/office/powerpoint/2010/main" val="2004407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E4DCAA-9DFF-4C8B-AC53-4F746FF70656}" type="slidenum">
              <a:rPr lang="en-US" smtClean="0"/>
              <a:t>3</a:t>
            </a:fld>
            <a:endParaRPr lang="en-US"/>
          </a:p>
        </p:txBody>
      </p:sp>
    </p:spTree>
    <p:extLst>
      <p:ext uri="{BB962C8B-B14F-4D97-AF65-F5344CB8AC3E}">
        <p14:creationId xmlns:p14="http://schemas.microsoft.com/office/powerpoint/2010/main" val="3192437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E4DCAA-9DFF-4C8B-AC53-4F746FF70656}" type="slidenum">
              <a:rPr lang="en-US" smtClean="0"/>
              <a:t>4</a:t>
            </a:fld>
            <a:endParaRPr lang="en-US"/>
          </a:p>
        </p:txBody>
      </p:sp>
    </p:spTree>
    <p:extLst>
      <p:ext uri="{BB962C8B-B14F-4D97-AF65-F5344CB8AC3E}">
        <p14:creationId xmlns:p14="http://schemas.microsoft.com/office/powerpoint/2010/main" val="2714534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indent="0" algn="l">
              <a:buNone/>
            </a:pPr>
            <a:endParaRPr lang="en-US" dirty="0"/>
          </a:p>
        </p:txBody>
      </p:sp>
      <p:sp>
        <p:nvSpPr>
          <p:cNvPr id="4" name="Slide Number Placeholder 3"/>
          <p:cNvSpPr>
            <a:spLocks noGrp="1"/>
          </p:cNvSpPr>
          <p:nvPr>
            <p:ph type="sldNum" sz="quarter" idx="10"/>
          </p:nvPr>
        </p:nvSpPr>
        <p:spPr/>
        <p:txBody>
          <a:bodyPr/>
          <a:lstStyle/>
          <a:p>
            <a:pPr>
              <a:defRPr/>
            </a:pPr>
            <a:fld id="{237225D0-D7DF-440A-B4E1-D213CCADD55F}" type="slidenum">
              <a:rPr lang="en-US" smtClean="0"/>
              <a:pPr>
                <a:defRPr/>
              </a:pPr>
              <a:t>5</a:t>
            </a:fld>
            <a:endParaRPr lang="en-US"/>
          </a:p>
        </p:txBody>
      </p:sp>
    </p:spTree>
    <p:extLst>
      <p:ext uri="{BB962C8B-B14F-4D97-AF65-F5344CB8AC3E}">
        <p14:creationId xmlns:p14="http://schemas.microsoft.com/office/powerpoint/2010/main" val="3624448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indent="0" algn="l">
              <a:buNone/>
            </a:pPr>
            <a:endParaRPr lang="en-US" dirty="0"/>
          </a:p>
        </p:txBody>
      </p:sp>
      <p:sp>
        <p:nvSpPr>
          <p:cNvPr id="4" name="Slide Number Placeholder 3"/>
          <p:cNvSpPr>
            <a:spLocks noGrp="1"/>
          </p:cNvSpPr>
          <p:nvPr>
            <p:ph type="sldNum" sz="quarter" idx="10"/>
          </p:nvPr>
        </p:nvSpPr>
        <p:spPr/>
        <p:txBody>
          <a:bodyPr/>
          <a:lstStyle/>
          <a:p>
            <a:pPr>
              <a:defRPr/>
            </a:pPr>
            <a:fld id="{237225D0-D7DF-440A-B4E1-D213CCADD55F}" type="slidenum">
              <a:rPr lang="en-US" smtClean="0"/>
              <a:pPr>
                <a:defRPr/>
              </a:pPr>
              <a:t>6</a:t>
            </a:fld>
            <a:endParaRPr lang="en-US"/>
          </a:p>
        </p:txBody>
      </p:sp>
    </p:spTree>
    <p:extLst>
      <p:ext uri="{BB962C8B-B14F-4D97-AF65-F5344CB8AC3E}">
        <p14:creationId xmlns:p14="http://schemas.microsoft.com/office/powerpoint/2010/main" val="3074072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E4DCAA-9DFF-4C8B-AC53-4F746FF70656}" type="slidenum">
              <a:rPr lang="en-US" smtClean="0"/>
              <a:t>7</a:t>
            </a:fld>
            <a:endParaRPr lang="en-US"/>
          </a:p>
        </p:txBody>
      </p:sp>
    </p:spTree>
    <p:extLst>
      <p:ext uri="{BB962C8B-B14F-4D97-AF65-F5344CB8AC3E}">
        <p14:creationId xmlns:p14="http://schemas.microsoft.com/office/powerpoint/2010/main" val="2691177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the first trauma surgeon to treat Congresswoman Gabrielle </a:t>
            </a:r>
            <a:r>
              <a:rPr lang="en-US" sz="1200" kern="1200" dirty="0" err="1">
                <a:solidFill>
                  <a:schemeClr val="tx1"/>
                </a:solidFill>
                <a:effectLst/>
                <a:latin typeface="+mn-lt"/>
                <a:ea typeface="+mn-ea"/>
                <a:cs typeface="+mn-cs"/>
              </a:rPr>
              <a:t>Giffords</a:t>
            </a:r>
            <a:r>
              <a:rPr lang="en-US" sz="1200" kern="1200" dirty="0">
                <a:solidFill>
                  <a:schemeClr val="tx1"/>
                </a:solidFill>
                <a:effectLst/>
                <a:latin typeface="+mn-lt"/>
                <a:ea typeface="+mn-ea"/>
                <a:cs typeface="+mn-cs"/>
              </a:rPr>
              <a:t> after she was shot, Dr. Randall Friese struck a chord when he said that his most important actions that terrible day were “holding her hand, speaking to her and reassuring her that she was in the hospital and would be cared for.”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honor that spirit of caring, the Gold Humanism Honor Society created a National Day of Solidarity for Compassionate Patient Care for medical schools to undertake projects demonstrating the importance of empathy and compassion in patient care.</a:t>
            </a:r>
          </a:p>
          <a:p>
            <a:endParaRPr lang="en-US" dirty="0"/>
          </a:p>
        </p:txBody>
      </p:sp>
      <p:sp>
        <p:nvSpPr>
          <p:cNvPr id="4" name="Slide Number Placeholder 3"/>
          <p:cNvSpPr>
            <a:spLocks noGrp="1"/>
          </p:cNvSpPr>
          <p:nvPr>
            <p:ph type="sldNum" sz="quarter" idx="10"/>
          </p:nvPr>
        </p:nvSpPr>
        <p:spPr/>
        <p:txBody>
          <a:bodyPr/>
          <a:lstStyle/>
          <a:p>
            <a:fld id="{17E4DCAA-9DFF-4C8B-AC53-4F746FF70656}" type="slidenum">
              <a:rPr lang="en-US" smtClean="0"/>
              <a:t>8</a:t>
            </a:fld>
            <a:endParaRPr lang="en-US"/>
          </a:p>
        </p:txBody>
      </p:sp>
    </p:spTree>
    <p:extLst>
      <p:ext uri="{BB962C8B-B14F-4D97-AF65-F5344CB8AC3E}">
        <p14:creationId xmlns:p14="http://schemas.microsoft.com/office/powerpoint/2010/main" val="3756374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One of the Gold Foundation's signature programs is the Tell Me More program, initially </a:t>
            </a:r>
            <a:r>
              <a:rPr lang="en-US" sz="1200" u="sng" kern="1200" dirty="0">
                <a:solidFill>
                  <a:schemeClr val="tx1"/>
                </a:solidFill>
                <a:effectLst/>
                <a:latin typeface="+mn-lt"/>
                <a:ea typeface="+mn-ea"/>
                <a:cs typeface="+mn-cs"/>
                <a:hlinkClick r:id="rId3"/>
              </a:rPr>
              <a:t>developed in 2014 by GHHS chapter members at the Icahn School of Medicine at Mt. Sinai</a:t>
            </a:r>
            <a:r>
              <a:rPr lang="en-US" sz="1200" kern="1200" dirty="0">
                <a:solidFill>
                  <a:schemeClr val="tx1"/>
                </a:solidFill>
                <a:effectLst/>
                <a:latin typeface="+mn-lt"/>
                <a:ea typeface="+mn-ea"/>
                <a:cs typeface="+mn-cs"/>
              </a:rPr>
              <a:t>.  In 2015, over 85 GHHS chapters and health care facilities throughout the US and Canada participated in this easily implemented project and continue to do so yearly during Solidarity Week, a week of recognition around the country for all GHHS chapters, medical schools, and patient care institutions to celebrate their dedication to ensuring compassionate, patient-centered care.</a:t>
            </a:r>
          </a:p>
          <a:p>
            <a:r>
              <a:rPr lang="en-US" sz="1200" kern="1200" dirty="0">
                <a:solidFill>
                  <a:schemeClr val="tx1"/>
                </a:solidFill>
                <a:effectLst/>
                <a:latin typeface="+mn-lt"/>
                <a:ea typeface="+mn-ea"/>
                <a:cs typeface="+mn-cs"/>
              </a:rPr>
              <a:t>First implemented in 2014, the goal of Tell Me More® (TMM) is simple: to allow patients, caregivers, and hospital staff to connect with each other on a more human level. It was originally designed by medical students to strengthen the critical bond that exists between people who are patients and the individuals who care for them. TMM allows patients and caregivers to get to know each other beyond their diagnoses and job descriptions.</a:t>
            </a:r>
          </a:p>
          <a:p>
            <a:r>
              <a:rPr lang="en-US" sz="1200" kern="1200" dirty="0">
                <a:solidFill>
                  <a:schemeClr val="tx1"/>
                </a:solidFill>
                <a:effectLst/>
                <a:latin typeface="+mn-lt"/>
                <a:ea typeface="+mn-ea"/>
                <a:cs typeface="+mn-cs"/>
              </a:rPr>
              <a:t>Staff ask patients 3 questions such as: What are your strengths? How would your friends describe you? What has been most meaningful to you?</a:t>
            </a:r>
            <a:endParaRPr lang="en-US" dirty="0"/>
          </a:p>
        </p:txBody>
      </p:sp>
      <p:sp>
        <p:nvSpPr>
          <p:cNvPr id="4" name="Slide Number Placeholder 3"/>
          <p:cNvSpPr>
            <a:spLocks noGrp="1"/>
          </p:cNvSpPr>
          <p:nvPr>
            <p:ph type="sldNum" sz="quarter" idx="10"/>
          </p:nvPr>
        </p:nvSpPr>
        <p:spPr/>
        <p:txBody>
          <a:bodyPr/>
          <a:lstStyle/>
          <a:p>
            <a:fld id="{17E4DCAA-9DFF-4C8B-AC53-4F746FF70656}" type="slidenum">
              <a:rPr lang="en-US" smtClean="0"/>
              <a:t>9</a:t>
            </a:fld>
            <a:endParaRPr lang="en-US"/>
          </a:p>
        </p:txBody>
      </p:sp>
    </p:spTree>
    <p:extLst>
      <p:ext uri="{BB962C8B-B14F-4D97-AF65-F5344CB8AC3E}">
        <p14:creationId xmlns:p14="http://schemas.microsoft.com/office/powerpoint/2010/main" val="4077445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sz="4000" b="1">
                <a:solidFill>
                  <a:srgbClr val="D29F13"/>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68541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0819"/>
            <a:ext cx="10972800" cy="941241"/>
          </a:xfrm>
          <a:prstGeom prst="rect">
            <a:avLst/>
          </a:prstGeom>
        </p:spPr>
        <p:txBody>
          <a:bodyPr/>
          <a:lstStyle>
            <a:lvl1pPr>
              <a:defRPr>
                <a:solidFill>
                  <a:srgbClr val="404040"/>
                </a:solidFill>
              </a:defRPr>
            </a:lvl1pPr>
          </a:lstStyle>
          <a:p>
            <a:r>
              <a:rPr lang="en-US" dirty="0"/>
              <a:t>Click to edit Master title style</a:t>
            </a:r>
          </a:p>
        </p:txBody>
      </p:sp>
    </p:spTree>
    <p:extLst>
      <p:ext uri="{BB962C8B-B14F-4D97-AF65-F5344CB8AC3E}">
        <p14:creationId xmlns:p14="http://schemas.microsoft.com/office/powerpoint/2010/main" val="2099299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484632"/>
            <a:ext cx="10363200" cy="1609344"/>
          </a:xfrm>
          <a:prstGeom prst="rect">
            <a:avLst/>
          </a:prstGeom>
        </p:spPr>
        <p:txBody>
          <a:bodyPr/>
          <a:lstStyle/>
          <a:p>
            <a:r>
              <a:rPr lang="en-US" dirty="0"/>
              <a:t>Click to edit Master title style</a:t>
            </a:r>
          </a:p>
        </p:txBody>
      </p:sp>
      <p:sp>
        <p:nvSpPr>
          <p:cNvPr id="3" name="Date Placeholder 2"/>
          <p:cNvSpPr>
            <a:spLocks noGrp="1"/>
          </p:cNvSpPr>
          <p:nvPr>
            <p:ph type="dt" sz="half" idx="10"/>
          </p:nvPr>
        </p:nvSpPr>
        <p:spPr>
          <a:xfrm>
            <a:off x="9963341" y="242695"/>
            <a:ext cx="1517652" cy="331932"/>
          </a:xfrm>
          <a:prstGeom prst="rect">
            <a:avLst/>
          </a:prstGeom>
        </p:spPr>
        <p:txBody>
          <a:bodyPr/>
          <a:lstStyle/>
          <a:p>
            <a:r>
              <a:rPr lang="en-US">
                <a:solidFill>
                  <a:srgbClr val="00649A"/>
                </a:solidFill>
              </a:rPr>
              <a:t>February xx, 2016</a:t>
            </a:r>
            <a:endParaRPr lang="en-US" dirty="0">
              <a:solidFill>
                <a:srgbClr val="00649A"/>
              </a:solidFill>
            </a:endParaRPr>
          </a:p>
        </p:txBody>
      </p:sp>
      <p:sp>
        <p:nvSpPr>
          <p:cNvPr id="4" name="Footer Placeholder 3"/>
          <p:cNvSpPr>
            <a:spLocks noGrp="1"/>
          </p:cNvSpPr>
          <p:nvPr>
            <p:ph type="ftr" sz="quarter" idx="11"/>
          </p:nvPr>
        </p:nvSpPr>
        <p:spPr>
          <a:xfrm>
            <a:off x="8280591" y="242695"/>
            <a:ext cx="1606551" cy="331932"/>
          </a:xfrm>
          <a:prstGeom prst="rect">
            <a:avLst/>
          </a:prstGeom>
        </p:spPr>
        <p:txBody>
          <a:bodyPr/>
          <a:lstStyle/>
          <a:p>
            <a:r>
              <a:rPr lang="en-US">
                <a:solidFill>
                  <a:srgbClr val="4D4D4D">
                    <a:lumMod val="60000"/>
                    <a:lumOff val="40000"/>
                  </a:srgbClr>
                </a:solidFill>
              </a:rPr>
              <a:t>Presentation Title</a:t>
            </a:r>
            <a:endParaRPr lang="en-US" dirty="0">
              <a:solidFill>
                <a:srgbClr val="4D4D4D">
                  <a:lumMod val="60000"/>
                  <a:lumOff val="40000"/>
                </a:srgbClr>
              </a:solidFill>
            </a:endParaRPr>
          </a:p>
        </p:txBody>
      </p:sp>
      <p:sp>
        <p:nvSpPr>
          <p:cNvPr id="5" name="Slide Number Placeholder 4"/>
          <p:cNvSpPr>
            <a:spLocks noGrp="1"/>
          </p:cNvSpPr>
          <p:nvPr>
            <p:ph type="sldNum" sz="quarter" idx="12"/>
          </p:nvPr>
        </p:nvSpPr>
        <p:spPr>
          <a:xfrm>
            <a:off x="11167663" y="242334"/>
            <a:ext cx="549908" cy="332654"/>
          </a:xfrm>
          <a:prstGeom prst="rect">
            <a:avLst/>
          </a:prstGeom>
        </p:spPr>
        <p:txBody>
          <a:bodyPr/>
          <a:lstStyle/>
          <a:p>
            <a:fld id="{3F37AE95-E975-4E7F-B7E1-C5DAE596C3B9}" type="slidenum">
              <a:rPr lang="en-US">
                <a:solidFill>
                  <a:srgbClr val="00649A"/>
                </a:solidFill>
              </a:rPr>
              <a:pPr/>
              <a:t>‹#›</a:t>
            </a:fld>
            <a:endParaRPr lang="en-US" dirty="0">
              <a:solidFill>
                <a:srgbClr val="00649A"/>
              </a:solidFill>
            </a:endParaRPr>
          </a:p>
        </p:txBody>
      </p:sp>
      <p:sp>
        <p:nvSpPr>
          <p:cNvPr id="6" name="Title 1"/>
          <p:cNvSpPr txBox="1">
            <a:spLocks/>
          </p:cNvSpPr>
          <p:nvPr userDrawn="1"/>
        </p:nvSpPr>
        <p:spPr>
          <a:xfrm>
            <a:off x="609600" y="580301"/>
            <a:ext cx="8068235" cy="910883"/>
          </a:xfrm>
          <a:prstGeom prst="rect">
            <a:avLst/>
          </a:prstGeom>
        </p:spPr>
        <p:txBody>
          <a:bodyPr vert="horz" lIns="91440" tIns="45720" rIns="91440" bIns="45720" rtlCol="0" anchor="t">
            <a:normAutofit/>
          </a:bodyPr>
          <a:lstStyle>
            <a:lvl1pPr marL="349250" indent="0" algn="l" defTabSz="914400" rtl="0" eaLnBrk="1" latinLnBrk="0" hangingPunct="1">
              <a:spcBef>
                <a:spcPct val="0"/>
              </a:spcBef>
              <a:buNone/>
              <a:defRPr sz="2200" b="1" kern="1200">
                <a:solidFill>
                  <a:schemeClr val="tx2"/>
                </a:solidFill>
                <a:latin typeface="+mj-lt"/>
                <a:ea typeface="+mj-ea"/>
                <a:cs typeface="+mj-cs"/>
              </a:defRPr>
            </a:lvl1pPr>
          </a:lstStyle>
          <a:p>
            <a:r>
              <a:rPr lang="en-US" sz="2199">
                <a:solidFill>
                  <a:srgbClr val="363534"/>
                </a:solidFill>
              </a:rPr>
              <a:t>Click to edit Master title style</a:t>
            </a:r>
          </a:p>
        </p:txBody>
      </p:sp>
      <p:sp>
        <p:nvSpPr>
          <p:cNvPr id="7" name="Date Placeholder 2"/>
          <p:cNvSpPr txBox="1">
            <a:spLocks/>
          </p:cNvSpPr>
          <p:nvPr userDrawn="1"/>
        </p:nvSpPr>
        <p:spPr>
          <a:xfrm>
            <a:off x="9963341" y="242695"/>
            <a:ext cx="1517652" cy="331932"/>
          </a:xfrm>
          <a:prstGeom prst="rect">
            <a:avLst/>
          </a:prstGeom>
        </p:spPr>
        <p:txBody>
          <a:bodyPr vert="horz" lIns="91440" tIns="45720" rIns="91440" bIns="45720" rtlCol="0" anchor="ctr"/>
          <a:lstStyle>
            <a:defPPr>
              <a:defRPr lang="en-US"/>
            </a:defPPr>
            <a:lvl1pPr marL="0" algn="l" defTabSz="914400" rtl="0" eaLnBrk="1" latinLnBrk="0" hangingPunct="1">
              <a:defRPr lang="en-US" sz="800" kern="1200" smtClean="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sz="800">
                <a:solidFill>
                  <a:srgbClr val="FFFFFF">
                    <a:lumMod val="65000"/>
                  </a:srgbClr>
                </a:solidFill>
              </a:rPr>
              <a:t>February xx, 2016</a:t>
            </a:r>
            <a:endParaRPr sz="800" dirty="0">
              <a:solidFill>
                <a:srgbClr val="FFFFFF">
                  <a:lumMod val="65000"/>
                </a:srgbClr>
              </a:solidFill>
            </a:endParaRPr>
          </a:p>
        </p:txBody>
      </p:sp>
      <p:sp>
        <p:nvSpPr>
          <p:cNvPr id="8" name="Footer Placeholder 3"/>
          <p:cNvSpPr txBox="1">
            <a:spLocks/>
          </p:cNvSpPr>
          <p:nvPr userDrawn="1"/>
        </p:nvSpPr>
        <p:spPr>
          <a:xfrm>
            <a:off x="8280591" y="242695"/>
            <a:ext cx="1606551" cy="331932"/>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rgbClr val="FFFFFF">
                    <a:lumMod val="65000"/>
                  </a:srgbClr>
                </a:solidFill>
              </a:rPr>
              <a:t>Presentation Title</a:t>
            </a:r>
            <a:endParaRPr lang="en-US" sz="800" dirty="0">
              <a:solidFill>
                <a:srgbClr val="FFFFFF">
                  <a:lumMod val="65000"/>
                </a:srgbClr>
              </a:solidFill>
            </a:endParaRPr>
          </a:p>
        </p:txBody>
      </p:sp>
      <p:sp>
        <p:nvSpPr>
          <p:cNvPr id="9" name="Slide Number Placeholder 4"/>
          <p:cNvSpPr txBox="1">
            <a:spLocks/>
          </p:cNvSpPr>
          <p:nvPr userDrawn="1"/>
        </p:nvSpPr>
        <p:spPr>
          <a:xfrm>
            <a:off x="11167663" y="242334"/>
            <a:ext cx="549908" cy="332654"/>
          </a:xfrm>
          <a:prstGeom prst="rect">
            <a:avLst/>
          </a:prstGeom>
        </p:spPr>
        <p:txBody>
          <a:bodyPr vert="horz" lIns="91440" tIns="45720" rIns="91440" bIns="45720" rtlCol="0" anchor="ctr"/>
          <a:lstStyle>
            <a:defPPr>
              <a:defRPr lang="en-US"/>
            </a:defPPr>
            <a:lvl1pPr marL="0" algn="r" defTabSz="914400" rtl="0" eaLnBrk="1" latinLnBrk="0" hangingPunct="1">
              <a:defRPr lang="en-US" sz="800" kern="1200" smtClean="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F37AE95-E975-4E7F-B7E1-C5DAE596C3B9}" type="slidenum">
              <a:rPr sz="800">
                <a:solidFill>
                  <a:srgbClr val="FFFFFF">
                    <a:lumMod val="65000"/>
                  </a:srgbClr>
                </a:solidFill>
              </a:rPr>
              <a:pPr/>
              <a:t>‹#›</a:t>
            </a:fld>
            <a:endParaRPr sz="800" dirty="0">
              <a:solidFill>
                <a:srgbClr val="FFFFFF">
                  <a:lumMod val="65000"/>
                </a:srgbClr>
              </a:solidFill>
            </a:endParaRPr>
          </a:p>
        </p:txBody>
      </p:sp>
      <p:sp>
        <p:nvSpPr>
          <p:cNvPr id="10" name="Text Placeholder 3"/>
          <p:cNvSpPr>
            <a:spLocks noGrp="1"/>
          </p:cNvSpPr>
          <p:nvPr>
            <p:ph type="body" sz="quarter" idx="13"/>
          </p:nvPr>
        </p:nvSpPr>
        <p:spPr>
          <a:xfrm>
            <a:off x="4330700" y="6178635"/>
            <a:ext cx="3530600" cy="372340"/>
          </a:xfrm>
          <a:prstGeom prst="rect">
            <a:avLst/>
          </a:prstGeom>
        </p:spPr>
        <p:txBody>
          <a:bodyPr anchor="ctr">
            <a:noAutofit/>
          </a:bodyPr>
          <a:lstStyle>
            <a:lvl1pPr marL="6350" indent="0" algn="ct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a:t>
            </a:r>
          </a:p>
        </p:txBody>
      </p:sp>
      <p:sp>
        <p:nvSpPr>
          <p:cNvPr id="11" name="Rectangle 10"/>
          <p:cNvSpPr/>
          <p:nvPr userDrawn="1"/>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Tree>
    <p:extLst>
      <p:ext uri="{BB962C8B-B14F-4D97-AF65-F5344CB8AC3E}">
        <p14:creationId xmlns:p14="http://schemas.microsoft.com/office/powerpoint/2010/main" val="303010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0819"/>
            <a:ext cx="10972800" cy="941241"/>
          </a:xfrm>
          <a:prstGeom prst="rect">
            <a:avLst/>
          </a:prstGeom>
        </p:spPr>
        <p:txBody>
          <a:bodyPr/>
          <a:lstStyle>
            <a:lvl1pPr>
              <a:defRPr>
                <a:solidFill>
                  <a:srgbClr val="404040"/>
                </a:solidFill>
              </a:defRPr>
            </a:lvl1pPr>
          </a:lstStyle>
          <a:p>
            <a:r>
              <a:rPr lang="en-US" dirty="0"/>
              <a:t>Click to edit Master title style</a:t>
            </a:r>
          </a:p>
        </p:txBody>
      </p:sp>
    </p:spTree>
    <p:extLst>
      <p:ext uri="{BB962C8B-B14F-4D97-AF65-F5344CB8AC3E}">
        <p14:creationId xmlns:p14="http://schemas.microsoft.com/office/powerpoint/2010/main" val="13939523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sz="4000" b="1">
                <a:solidFill>
                  <a:srgbClr val="D29F13"/>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596028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a:xfrm>
            <a:off x="9963341" y="242695"/>
            <a:ext cx="1517652" cy="331932"/>
          </a:xfrm>
          <a:prstGeom prst="rect">
            <a:avLst/>
          </a:prstGeom>
        </p:spPr>
        <p:txBody>
          <a:bodyPr/>
          <a:lstStyle/>
          <a:p>
            <a:r>
              <a:rPr lang="en-US">
                <a:solidFill>
                  <a:srgbClr val="00649A"/>
                </a:solidFill>
              </a:rPr>
              <a:t>February xx, 2016</a:t>
            </a:r>
            <a:endParaRPr lang="en-US" dirty="0">
              <a:solidFill>
                <a:srgbClr val="00649A"/>
              </a:solidFill>
            </a:endParaRPr>
          </a:p>
        </p:txBody>
      </p:sp>
      <p:sp>
        <p:nvSpPr>
          <p:cNvPr id="4" name="Footer Placeholder 3"/>
          <p:cNvSpPr>
            <a:spLocks noGrp="1"/>
          </p:cNvSpPr>
          <p:nvPr>
            <p:ph type="ftr" sz="quarter" idx="11"/>
          </p:nvPr>
        </p:nvSpPr>
        <p:spPr>
          <a:xfrm>
            <a:off x="8280591" y="242695"/>
            <a:ext cx="1606551" cy="331932"/>
          </a:xfrm>
          <a:prstGeom prst="rect">
            <a:avLst/>
          </a:prstGeom>
        </p:spPr>
        <p:txBody>
          <a:bodyPr/>
          <a:lstStyle/>
          <a:p>
            <a:r>
              <a:rPr lang="en-US">
                <a:solidFill>
                  <a:srgbClr val="4D4D4D">
                    <a:lumMod val="60000"/>
                    <a:lumOff val="40000"/>
                  </a:srgbClr>
                </a:solidFill>
              </a:rPr>
              <a:t>Presentation Title</a:t>
            </a:r>
            <a:endParaRPr lang="en-US" dirty="0">
              <a:solidFill>
                <a:srgbClr val="4D4D4D">
                  <a:lumMod val="60000"/>
                  <a:lumOff val="40000"/>
                </a:srgbClr>
              </a:solidFill>
            </a:endParaRPr>
          </a:p>
        </p:txBody>
      </p:sp>
      <p:sp>
        <p:nvSpPr>
          <p:cNvPr id="5" name="Slide Number Placeholder 4"/>
          <p:cNvSpPr>
            <a:spLocks noGrp="1"/>
          </p:cNvSpPr>
          <p:nvPr>
            <p:ph type="sldNum" sz="quarter" idx="12"/>
          </p:nvPr>
        </p:nvSpPr>
        <p:spPr>
          <a:xfrm>
            <a:off x="11167663" y="242334"/>
            <a:ext cx="549908" cy="332654"/>
          </a:xfrm>
          <a:prstGeom prst="rect">
            <a:avLst/>
          </a:prstGeom>
        </p:spPr>
        <p:txBody>
          <a:bodyPr/>
          <a:lstStyle/>
          <a:p>
            <a:fld id="{3F37AE95-E975-4E7F-B7E1-C5DAE596C3B9}" type="slidenum">
              <a:rPr lang="en-US">
                <a:solidFill>
                  <a:srgbClr val="00649A"/>
                </a:solidFill>
              </a:rPr>
              <a:pPr/>
              <a:t>‹#›</a:t>
            </a:fld>
            <a:endParaRPr lang="en-US" dirty="0">
              <a:solidFill>
                <a:srgbClr val="00649A"/>
              </a:solidFill>
            </a:endParaRPr>
          </a:p>
        </p:txBody>
      </p:sp>
      <p:sp>
        <p:nvSpPr>
          <p:cNvPr id="6" name="Title 1"/>
          <p:cNvSpPr txBox="1">
            <a:spLocks/>
          </p:cNvSpPr>
          <p:nvPr userDrawn="1"/>
        </p:nvSpPr>
        <p:spPr>
          <a:xfrm>
            <a:off x="609600" y="580301"/>
            <a:ext cx="8068235" cy="910883"/>
          </a:xfrm>
          <a:prstGeom prst="rect">
            <a:avLst/>
          </a:prstGeom>
        </p:spPr>
        <p:txBody>
          <a:bodyPr vert="horz" lIns="91440" tIns="45720" rIns="91440" bIns="45720" rtlCol="0" anchor="t">
            <a:normAutofit/>
          </a:bodyPr>
          <a:lstStyle>
            <a:lvl1pPr marL="349250" indent="0" algn="l" defTabSz="914400" rtl="0" eaLnBrk="1" latinLnBrk="0" hangingPunct="1">
              <a:spcBef>
                <a:spcPct val="0"/>
              </a:spcBef>
              <a:buNone/>
              <a:defRPr sz="2200" b="1" kern="1200">
                <a:solidFill>
                  <a:schemeClr val="tx2"/>
                </a:solidFill>
                <a:latin typeface="+mj-lt"/>
                <a:ea typeface="+mj-ea"/>
                <a:cs typeface="+mj-cs"/>
              </a:defRPr>
            </a:lvl1pPr>
          </a:lstStyle>
          <a:p>
            <a:r>
              <a:rPr lang="en-US" sz="2199">
                <a:solidFill>
                  <a:srgbClr val="363534"/>
                </a:solidFill>
              </a:rPr>
              <a:t>Click to edit Master title style</a:t>
            </a:r>
          </a:p>
        </p:txBody>
      </p:sp>
      <p:sp>
        <p:nvSpPr>
          <p:cNvPr id="7" name="Date Placeholder 2"/>
          <p:cNvSpPr txBox="1">
            <a:spLocks/>
          </p:cNvSpPr>
          <p:nvPr userDrawn="1"/>
        </p:nvSpPr>
        <p:spPr>
          <a:xfrm>
            <a:off x="9963341" y="242695"/>
            <a:ext cx="1517652" cy="331932"/>
          </a:xfrm>
          <a:prstGeom prst="rect">
            <a:avLst/>
          </a:prstGeom>
        </p:spPr>
        <p:txBody>
          <a:bodyPr vert="horz" lIns="91440" tIns="45720" rIns="91440" bIns="45720" rtlCol="0" anchor="ctr"/>
          <a:lstStyle>
            <a:defPPr>
              <a:defRPr lang="en-US"/>
            </a:defPPr>
            <a:lvl1pPr marL="0" algn="l" defTabSz="914400" rtl="0" eaLnBrk="1" latinLnBrk="0" hangingPunct="1">
              <a:defRPr lang="en-US" sz="800" kern="1200" smtClean="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sz="800">
                <a:solidFill>
                  <a:srgbClr val="FFFFFF">
                    <a:lumMod val="65000"/>
                  </a:srgbClr>
                </a:solidFill>
              </a:rPr>
              <a:t>February xx, 2016</a:t>
            </a:r>
            <a:endParaRPr sz="800" dirty="0">
              <a:solidFill>
                <a:srgbClr val="FFFFFF">
                  <a:lumMod val="65000"/>
                </a:srgbClr>
              </a:solidFill>
            </a:endParaRPr>
          </a:p>
        </p:txBody>
      </p:sp>
      <p:sp>
        <p:nvSpPr>
          <p:cNvPr id="8" name="Footer Placeholder 3"/>
          <p:cNvSpPr txBox="1">
            <a:spLocks/>
          </p:cNvSpPr>
          <p:nvPr userDrawn="1"/>
        </p:nvSpPr>
        <p:spPr>
          <a:xfrm>
            <a:off x="8280591" y="242695"/>
            <a:ext cx="1606551" cy="331932"/>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rgbClr val="FFFFFF">
                    <a:lumMod val="65000"/>
                  </a:srgbClr>
                </a:solidFill>
              </a:rPr>
              <a:t>Presentation Title</a:t>
            </a:r>
            <a:endParaRPr lang="en-US" sz="800" dirty="0">
              <a:solidFill>
                <a:srgbClr val="FFFFFF">
                  <a:lumMod val="65000"/>
                </a:srgbClr>
              </a:solidFill>
            </a:endParaRPr>
          </a:p>
        </p:txBody>
      </p:sp>
      <p:sp>
        <p:nvSpPr>
          <p:cNvPr id="9" name="Slide Number Placeholder 4"/>
          <p:cNvSpPr txBox="1">
            <a:spLocks/>
          </p:cNvSpPr>
          <p:nvPr userDrawn="1"/>
        </p:nvSpPr>
        <p:spPr>
          <a:xfrm>
            <a:off x="11167663" y="242334"/>
            <a:ext cx="549908" cy="332654"/>
          </a:xfrm>
          <a:prstGeom prst="rect">
            <a:avLst/>
          </a:prstGeom>
        </p:spPr>
        <p:txBody>
          <a:bodyPr vert="horz" lIns="91440" tIns="45720" rIns="91440" bIns="45720" rtlCol="0" anchor="ctr"/>
          <a:lstStyle>
            <a:defPPr>
              <a:defRPr lang="en-US"/>
            </a:defPPr>
            <a:lvl1pPr marL="0" algn="r" defTabSz="914400" rtl="0" eaLnBrk="1" latinLnBrk="0" hangingPunct="1">
              <a:defRPr lang="en-US" sz="800" kern="1200" smtClean="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F37AE95-E975-4E7F-B7E1-C5DAE596C3B9}" type="slidenum">
              <a:rPr sz="800">
                <a:solidFill>
                  <a:srgbClr val="FFFFFF">
                    <a:lumMod val="65000"/>
                  </a:srgbClr>
                </a:solidFill>
              </a:rPr>
              <a:pPr/>
              <a:t>‹#›</a:t>
            </a:fld>
            <a:endParaRPr sz="800" dirty="0">
              <a:solidFill>
                <a:srgbClr val="FFFFFF">
                  <a:lumMod val="65000"/>
                </a:srgbClr>
              </a:solidFill>
            </a:endParaRPr>
          </a:p>
        </p:txBody>
      </p:sp>
      <p:sp>
        <p:nvSpPr>
          <p:cNvPr id="10" name="Text Placeholder 3"/>
          <p:cNvSpPr>
            <a:spLocks noGrp="1"/>
          </p:cNvSpPr>
          <p:nvPr>
            <p:ph type="body" sz="quarter" idx="13"/>
          </p:nvPr>
        </p:nvSpPr>
        <p:spPr>
          <a:xfrm>
            <a:off x="4330700" y="6178635"/>
            <a:ext cx="3530600" cy="372340"/>
          </a:xfrm>
        </p:spPr>
        <p:txBody>
          <a:bodyPr anchor="ctr">
            <a:noAutofit/>
          </a:bodyPr>
          <a:lstStyle>
            <a:lvl1pPr marL="6350" indent="0" algn="ct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a:t>
            </a:r>
          </a:p>
        </p:txBody>
      </p:sp>
      <p:sp>
        <p:nvSpPr>
          <p:cNvPr id="11" name="Rectangle 10"/>
          <p:cNvSpPr/>
          <p:nvPr userDrawn="1"/>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Tree>
    <p:extLst>
      <p:ext uri="{BB962C8B-B14F-4D97-AF65-F5344CB8AC3E}">
        <p14:creationId xmlns:p14="http://schemas.microsoft.com/office/powerpoint/2010/main" val="2677104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sz="4000" b="1">
                <a:solidFill>
                  <a:srgbClr val="D29F13"/>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lvl1pPr>
              <a:defRPr>
                <a:solidFill>
                  <a:srgbClr val="969696"/>
                </a:solidFill>
                <a:latin typeface="Arial" panose="020B0604020202020204" pitchFamily="34" charset="0"/>
                <a:cs typeface="Arial" panose="020B0604020202020204" pitchFamily="34" charset="0"/>
              </a:defRPr>
            </a:lvl1pPr>
            <a:lvl2pPr>
              <a:defRPr>
                <a:solidFill>
                  <a:srgbClr val="969696"/>
                </a:solidFill>
                <a:latin typeface="Arial" panose="020B0604020202020204" pitchFamily="34" charset="0"/>
                <a:cs typeface="Arial" panose="020B0604020202020204" pitchFamily="34" charset="0"/>
              </a:defRPr>
            </a:lvl2pPr>
            <a:lvl3pPr>
              <a:defRPr>
                <a:solidFill>
                  <a:srgbClr val="969696"/>
                </a:solidFill>
                <a:latin typeface="Arial" panose="020B0604020202020204" pitchFamily="34" charset="0"/>
                <a:cs typeface="Arial" panose="020B0604020202020204" pitchFamily="34" charset="0"/>
              </a:defRPr>
            </a:lvl3pPr>
            <a:lvl4pPr>
              <a:defRPr>
                <a:solidFill>
                  <a:srgbClr val="969696"/>
                </a:solidFill>
                <a:latin typeface="Arial" panose="020B0604020202020204" pitchFamily="34" charset="0"/>
                <a:cs typeface="Arial" panose="020B0604020202020204" pitchFamily="34" charset="0"/>
              </a:defRPr>
            </a:lvl4pPr>
            <a:lvl5pPr>
              <a:defRPr>
                <a:solidFill>
                  <a:srgbClr val="96969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6901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0819"/>
            <a:ext cx="10972800" cy="941241"/>
          </a:xfrm>
          <a:prstGeom prst="rect">
            <a:avLst/>
          </a:prstGeom>
        </p:spPr>
        <p:txBody>
          <a:bodyPr/>
          <a:lstStyle>
            <a:lvl1pPr>
              <a:defRPr>
                <a:solidFill>
                  <a:srgbClr val="404040"/>
                </a:solidFill>
              </a:defRPr>
            </a:lvl1pPr>
          </a:lstStyle>
          <a:p>
            <a:r>
              <a:rPr lang="en-US" dirty="0"/>
              <a:t>Click to edit Master title style</a:t>
            </a:r>
          </a:p>
        </p:txBody>
      </p:sp>
    </p:spTree>
    <p:extLst>
      <p:ext uri="{BB962C8B-B14F-4D97-AF65-F5344CB8AC3E}">
        <p14:creationId xmlns:p14="http://schemas.microsoft.com/office/powerpoint/2010/main" val="14964815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sz="4000" b="1">
                <a:solidFill>
                  <a:srgbClr val="D29F13"/>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solidFill>
                  <a:srgbClr val="969696"/>
                </a:solidFill>
                <a:latin typeface="Arial" panose="020B0604020202020204" pitchFamily="34" charset="0"/>
                <a:cs typeface="Arial" panose="020B0604020202020204" pitchFamily="34" charset="0"/>
              </a:defRPr>
            </a:lvl1pPr>
            <a:lvl2pPr>
              <a:defRPr sz="2400">
                <a:solidFill>
                  <a:srgbClr val="969696"/>
                </a:solidFill>
                <a:latin typeface="Arial" panose="020B0604020202020204" pitchFamily="34" charset="0"/>
                <a:cs typeface="Arial" panose="020B0604020202020204" pitchFamily="34" charset="0"/>
              </a:defRPr>
            </a:lvl2pPr>
            <a:lvl3pPr>
              <a:defRPr sz="2000">
                <a:solidFill>
                  <a:srgbClr val="969696"/>
                </a:solidFill>
                <a:latin typeface="Arial" panose="020B0604020202020204" pitchFamily="34" charset="0"/>
                <a:cs typeface="Arial" panose="020B0604020202020204" pitchFamily="34" charset="0"/>
              </a:defRPr>
            </a:lvl3pPr>
            <a:lvl4pPr>
              <a:defRPr sz="1800">
                <a:solidFill>
                  <a:srgbClr val="969696"/>
                </a:solidFill>
                <a:latin typeface="Arial" panose="020B0604020202020204" pitchFamily="34" charset="0"/>
                <a:cs typeface="Arial" panose="020B0604020202020204" pitchFamily="34" charset="0"/>
              </a:defRPr>
            </a:lvl4pPr>
            <a:lvl5pPr>
              <a:defRPr sz="1800">
                <a:solidFill>
                  <a:srgbClr val="969696"/>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solidFill>
                  <a:srgbClr val="969696"/>
                </a:solidFill>
                <a:latin typeface="Arial" panose="020B0604020202020204" pitchFamily="34" charset="0"/>
                <a:cs typeface="Arial" panose="020B0604020202020204" pitchFamily="34" charset="0"/>
              </a:defRPr>
            </a:lvl1pPr>
            <a:lvl2pPr>
              <a:defRPr sz="2400">
                <a:solidFill>
                  <a:srgbClr val="969696"/>
                </a:solidFill>
                <a:latin typeface="Arial" panose="020B0604020202020204" pitchFamily="34" charset="0"/>
                <a:cs typeface="Arial" panose="020B0604020202020204" pitchFamily="34" charset="0"/>
              </a:defRPr>
            </a:lvl2pPr>
            <a:lvl3pPr>
              <a:defRPr sz="2000">
                <a:solidFill>
                  <a:srgbClr val="969696"/>
                </a:solidFill>
                <a:latin typeface="Arial" panose="020B0604020202020204" pitchFamily="34" charset="0"/>
                <a:cs typeface="Arial" panose="020B0604020202020204" pitchFamily="34" charset="0"/>
              </a:defRPr>
            </a:lvl3pPr>
            <a:lvl4pPr>
              <a:defRPr sz="1800">
                <a:solidFill>
                  <a:srgbClr val="969696"/>
                </a:solidFill>
                <a:latin typeface="Arial" panose="020B0604020202020204" pitchFamily="34" charset="0"/>
                <a:cs typeface="Arial" panose="020B0604020202020204" pitchFamily="34" charset="0"/>
              </a:defRPr>
            </a:lvl4pPr>
            <a:lvl5pPr>
              <a:defRPr sz="1800">
                <a:solidFill>
                  <a:srgbClr val="969696"/>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8225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0819"/>
            <a:ext cx="10972800" cy="941241"/>
          </a:xfrm>
          <a:prstGeom prst="rect">
            <a:avLst/>
          </a:prstGeom>
        </p:spPr>
        <p:txBody>
          <a:bodyPr/>
          <a:lstStyle>
            <a:lvl1pPr>
              <a:defRPr>
                <a:solidFill>
                  <a:srgbClr val="404040"/>
                </a:solidFill>
              </a:defRPr>
            </a:lvl1pPr>
          </a:lstStyle>
          <a:p>
            <a:r>
              <a:rPr lang="en-US" dirty="0"/>
              <a:t>Click to edit Master title style</a:t>
            </a:r>
          </a:p>
        </p:txBody>
      </p:sp>
    </p:spTree>
    <p:extLst>
      <p:ext uri="{BB962C8B-B14F-4D97-AF65-F5344CB8AC3E}">
        <p14:creationId xmlns:p14="http://schemas.microsoft.com/office/powerpoint/2010/main" val="3789296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sz="4000" b="1">
                <a:solidFill>
                  <a:srgbClr val="D29F13"/>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lvl1pPr>
              <a:defRPr>
                <a:solidFill>
                  <a:srgbClr val="969696"/>
                </a:solidFill>
                <a:latin typeface="Arial" panose="020B0604020202020204" pitchFamily="34" charset="0"/>
                <a:cs typeface="Arial" panose="020B0604020202020204" pitchFamily="34" charset="0"/>
              </a:defRPr>
            </a:lvl1pPr>
            <a:lvl2pPr>
              <a:defRPr>
                <a:solidFill>
                  <a:srgbClr val="969696"/>
                </a:solidFill>
                <a:latin typeface="Arial" panose="020B0604020202020204" pitchFamily="34" charset="0"/>
                <a:cs typeface="Arial" panose="020B0604020202020204" pitchFamily="34" charset="0"/>
              </a:defRPr>
            </a:lvl2pPr>
            <a:lvl3pPr>
              <a:defRPr>
                <a:solidFill>
                  <a:srgbClr val="969696"/>
                </a:solidFill>
                <a:latin typeface="Arial" panose="020B0604020202020204" pitchFamily="34" charset="0"/>
                <a:cs typeface="Arial" panose="020B0604020202020204" pitchFamily="34" charset="0"/>
              </a:defRPr>
            </a:lvl3pPr>
            <a:lvl4pPr>
              <a:defRPr>
                <a:solidFill>
                  <a:srgbClr val="969696"/>
                </a:solidFill>
                <a:latin typeface="Arial" panose="020B0604020202020204" pitchFamily="34" charset="0"/>
                <a:cs typeface="Arial" panose="020B0604020202020204" pitchFamily="34" charset="0"/>
              </a:defRPr>
            </a:lvl4pPr>
            <a:lvl5pPr>
              <a:defRPr>
                <a:solidFill>
                  <a:srgbClr val="96969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220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solidFill>
                  <a:srgbClr val="D29F13"/>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rgbClr val="969696"/>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740653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sz="4000" b="1">
                <a:solidFill>
                  <a:srgbClr val="D29F13"/>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solidFill>
                  <a:srgbClr val="969696"/>
                </a:solidFill>
                <a:latin typeface="Arial" panose="020B0604020202020204" pitchFamily="34" charset="0"/>
                <a:cs typeface="Arial" panose="020B0604020202020204" pitchFamily="34" charset="0"/>
              </a:defRPr>
            </a:lvl1pPr>
            <a:lvl2pPr>
              <a:defRPr sz="2400">
                <a:solidFill>
                  <a:srgbClr val="969696"/>
                </a:solidFill>
                <a:latin typeface="Arial" panose="020B0604020202020204" pitchFamily="34" charset="0"/>
                <a:cs typeface="Arial" panose="020B0604020202020204" pitchFamily="34" charset="0"/>
              </a:defRPr>
            </a:lvl2pPr>
            <a:lvl3pPr>
              <a:defRPr sz="2000">
                <a:solidFill>
                  <a:srgbClr val="969696"/>
                </a:solidFill>
                <a:latin typeface="Arial" panose="020B0604020202020204" pitchFamily="34" charset="0"/>
                <a:cs typeface="Arial" panose="020B0604020202020204" pitchFamily="34" charset="0"/>
              </a:defRPr>
            </a:lvl3pPr>
            <a:lvl4pPr>
              <a:defRPr sz="1800">
                <a:solidFill>
                  <a:srgbClr val="969696"/>
                </a:solidFill>
                <a:latin typeface="Arial" panose="020B0604020202020204" pitchFamily="34" charset="0"/>
                <a:cs typeface="Arial" panose="020B0604020202020204" pitchFamily="34" charset="0"/>
              </a:defRPr>
            </a:lvl4pPr>
            <a:lvl5pPr>
              <a:defRPr sz="1800">
                <a:solidFill>
                  <a:srgbClr val="969696"/>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solidFill>
                  <a:srgbClr val="969696"/>
                </a:solidFill>
                <a:latin typeface="Arial" panose="020B0604020202020204" pitchFamily="34" charset="0"/>
                <a:cs typeface="Arial" panose="020B0604020202020204" pitchFamily="34" charset="0"/>
              </a:defRPr>
            </a:lvl1pPr>
            <a:lvl2pPr>
              <a:defRPr sz="2400">
                <a:solidFill>
                  <a:srgbClr val="969696"/>
                </a:solidFill>
                <a:latin typeface="Arial" panose="020B0604020202020204" pitchFamily="34" charset="0"/>
                <a:cs typeface="Arial" panose="020B0604020202020204" pitchFamily="34" charset="0"/>
              </a:defRPr>
            </a:lvl2pPr>
            <a:lvl3pPr>
              <a:defRPr sz="2000">
                <a:solidFill>
                  <a:srgbClr val="969696"/>
                </a:solidFill>
                <a:latin typeface="Arial" panose="020B0604020202020204" pitchFamily="34" charset="0"/>
                <a:cs typeface="Arial" panose="020B0604020202020204" pitchFamily="34" charset="0"/>
              </a:defRPr>
            </a:lvl3pPr>
            <a:lvl4pPr>
              <a:defRPr sz="1800">
                <a:solidFill>
                  <a:srgbClr val="969696"/>
                </a:solidFill>
                <a:latin typeface="Arial" panose="020B0604020202020204" pitchFamily="34" charset="0"/>
                <a:cs typeface="Arial" panose="020B0604020202020204" pitchFamily="34" charset="0"/>
              </a:defRPr>
            </a:lvl4pPr>
            <a:lvl5pPr>
              <a:defRPr sz="1800">
                <a:solidFill>
                  <a:srgbClr val="969696"/>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0764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sz="4000" b="1">
                <a:solidFill>
                  <a:srgbClr val="D29F13"/>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solidFill>
                  <a:srgbClr val="96969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solidFill>
                  <a:srgbClr val="969696"/>
                </a:solidFill>
              </a:defRPr>
            </a:lvl1pPr>
            <a:lvl2pPr>
              <a:defRPr sz="2000">
                <a:solidFill>
                  <a:srgbClr val="969696"/>
                </a:solidFill>
              </a:defRPr>
            </a:lvl2pPr>
            <a:lvl3pPr>
              <a:defRPr sz="1800">
                <a:solidFill>
                  <a:srgbClr val="969696"/>
                </a:solidFill>
              </a:defRPr>
            </a:lvl3pPr>
            <a:lvl4pPr>
              <a:defRPr sz="1600">
                <a:solidFill>
                  <a:srgbClr val="969696"/>
                </a:solidFill>
              </a:defRPr>
            </a:lvl4pPr>
            <a:lvl5pPr>
              <a:defRPr sz="1600">
                <a:solidFill>
                  <a:srgbClr val="969696"/>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solidFill>
                  <a:srgbClr val="96969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solidFill>
                  <a:srgbClr val="969696"/>
                </a:solidFill>
              </a:defRPr>
            </a:lvl1pPr>
            <a:lvl2pPr>
              <a:defRPr sz="2000">
                <a:solidFill>
                  <a:srgbClr val="969696"/>
                </a:solidFill>
              </a:defRPr>
            </a:lvl2pPr>
            <a:lvl3pPr>
              <a:defRPr sz="1800">
                <a:solidFill>
                  <a:srgbClr val="969696"/>
                </a:solidFill>
              </a:defRPr>
            </a:lvl3pPr>
            <a:lvl4pPr>
              <a:defRPr sz="1600">
                <a:solidFill>
                  <a:srgbClr val="969696"/>
                </a:solidFill>
              </a:defRPr>
            </a:lvl4pPr>
            <a:lvl5pPr>
              <a:defRPr sz="1600">
                <a:solidFill>
                  <a:srgbClr val="969696"/>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83464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sz="4000" b="1">
                <a:solidFill>
                  <a:srgbClr val="D29F13"/>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524215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354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a:xfrm>
            <a:off x="9963341" y="242695"/>
            <a:ext cx="1517652" cy="331932"/>
          </a:xfrm>
          <a:prstGeom prst="rect">
            <a:avLst/>
          </a:prstGeom>
        </p:spPr>
        <p:txBody>
          <a:bodyPr/>
          <a:lstStyle/>
          <a:p>
            <a:r>
              <a:rPr lang="en-US">
                <a:solidFill>
                  <a:srgbClr val="00649A"/>
                </a:solidFill>
              </a:rPr>
              <a:t>February xx, 2016</a:t>
            </a:r>
            <a:endParaRPr lang="en-US" dirty="0">
              <a:solidFill>
                <a:srgbClr val="00649A"/>
              </a:solidFill>
            </a:endParaRPr>
          </a:p>
        </p:txBody>
      </p:sp>
      <p:sp>
        <p:nvSpPr>
          <p:cNvPr id="4" name="Footer Placeholder 3"/>
          <p:cNvSpPr>
            <a:spLocks noGrp="1"/>
          </p:cNvSpPr>
          <p:nvPr>
            <p:ph type="ftr" sz="quarter" idx="11"/>
          </p:nvPr>
        </p:nvSpPr>
        <p:spPr>
          <a:xfrm>
            <a:off x="8280591" y="242695"/>
            <a:ext cx="1606551" cy="331932"/>
          </a:xfrm>
          <a:prstGeom prst="rect">
            <a:avLst/>
          </a:prstGeom>
        </p:spPr>
        <p:txBody>
          <a:bodyPr/>
          <a:lstStyle/>
          <a:p>
            <a:r>
              <a:rPr lang="en-US">
                <a:solidFill>
                  <a:srgbClr val="4D4D4D">
                    <a:lumMod val="60000"/>
                    <a:lumOff val="40000"/>
                  </a:srgbClr>
                </a:solidFill>
              </a:rPr>
              <a:t>Presentation Title</a:t>
            </a:r>
            <a:endParaRPr lang="en-US" dirty="0">
              <a:solidFill>
                <a:srgbClr val="4D4D4D">
                  <a:lumMod val="60000"/>
                  <a:lumOff val="40000"/>
                </a:srgbClr>
              </a:solidFill>
            </a:endParaRPr>
          </a:p>
        </p:txBody>
      </p:sp>
      <p:sp>
        <p:nvSpPr>
          <p:cNvPr id="5" name="Slide Number Placeholder 4"/>
          <p:cNvSpPr>
            <a:spLocks noGrp="1"/>
          </p:cNvSpPr>
          <p:nvPr>
            <p:ph type="sldNum" sz="quarter" idx="12"/>
          </p:nvPr>
        </p:nvSpPr>
        <p:spPr>
          <a:xfrm>
            <a:off x="11167663" y="242334"/>
            <a:ext cx="549908" cy="332654"/>
          </a:xfrm>
          <a:prstGeom prst="rect">
            <a:avLst/>
          </a:prstGeom>
        </p:spPr>
        <p:txBody>
          <a:bodyPr/>
          <a:lstStyle/>
          <a:p>
            <a:fld id="{3F37AE95-E975-4E7F-B7E1-C5DAE596C3B9}" type="slidenum">
              <a:rPr lang="en-US">
                <a:solidFill>
                  <a:srgbClr val="00649A"/>
                </a:solidFill>
              </a:rPr>
              <a:pPr/>
              <a:t>‹#›</a:t>
            </a:fld>
            <a:endParaRPr lang="en-US" dirty="0">
              <a:solidFill>
                <a:srgbClr val="00649A"/>
              </a:solidFill>
            </a:endParaRPr>
          </a:p>
        </p:txBody>
      </p:sp>
      <p:sp>
        <p:nvSpPr>
          <p:cNvPr id="6" name="Title 1"/>
          <p:cNvSpPr txBox="1">
            <a:spLocks/>
          </p:cNvSpPr>
          <p:nvPr userDrawn="1"/>
        </p:nvSpPr>
        <p:spPr>
          <a:xfrm>
            <a:off x="609600" y="580301"/>
            <a:ext cx="8068235" cy="910883"/>
          </a:xfrm>
          <a:prstGeom prst="rect">
            <a:avLst/>
          </a:prstGeom>
        </p:spPr>
        <p:txBody>
          <a:bodyPr vert="horz" lIns="91440" tIns="45720" rIns="91440" bIns="45720" rtlCol="0" anchor="t">
            <a:normAutofit/>
          </a:bodyPr>
          <a:lstStyle>
            <a:lvl1pPr marL="349250" indent="0" algn="l" defTabSz="914400" rtl="0" eaLnBrk="1" latinLnBrk="0" hangingPunct="1">
              <a:spcBef>
                <a:spcPct val="0"/>
              </a:spcBef>
              <a:buNone/>
              <a:defRPr sz="2200" b="1" kern="1200">
                <a:solidFill>
                  <a:schemeClr val="tx2"/>
                </a:solidFill>
                <a:latin typeface="+mj-lt"/>
                <a:ea typeface="+mj-ea"/>
                <a:cs typeface="+mj-cs"/>
              </a:defRPr>
            </a:lvl1pPr>
          </a:lstStyle>
          <a:p>
            <a:r>
              <a:rPr lang="en-US" sz="2199">
                <a:solidFill>
                  <a:srgbClr val="363534"/>
                </a:solidFill>
              </a:rPr>
              <a:t>Click to edit Master title style</a:t>
            </a:r>
          </a:p>
        </p:txBody>
      </p:sp>
      <p:sp>
        <p:nvSpPr>
          <p:cNvPr id="7" name="Date Placeholder 2"/>
          <p:cNvSpPr txBox="1">
            <a:spLocks/>
          </p:cNvSpPr>
          <p:nvPr userDrawn="1"/>
        </p:nvSpPr>
        <p:spPr>
          <a:xfrm>
            <a:off x="9963341" y="242695"/>
            <a:ext cx="1517652" cy="331932"/>
          </a:xfrm>
          <a:prstGeom prst="rect">
            <a:avLst/>
          </a:prstGeom>
        </p:spPr>
        <p:txBody>
          <a:bodyPr vert="horz" lIns="91440" tIns="45720" rIns="91440" bIns="45720" rtlCol="0" anchor="ctr"/>
          <a:lstStyle>
            <a:defPPr>
              <a:defRPr lang="en-US"/>
            </a:defPPr>
            <a:lvl1pPr marL="0" algn="l" defTabSz="914400" rtl="0" eaLnBrk="1" latinLnBrk="0" hangingPunct="1">
              <a:defRPr lang="en-US" sz="800" kern="1200" smtClean="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sz="800">
                <a:solidFill>
                  <a:srgbClr val="FFFFFF">
                    <a:lumMod val="65000"/>
                  </a:srgbClr>
                </a:solidFill>
              </a:rPr>
              <a:t>February xx, 2016</a:t>
            </a:r>
            <a:endParaRPr sz="800" dirty="0">
              <a:solidFill>
                <a:srgbClr val="FFFFFF">
                  <a:lumMod val="65000"/>
                </a:srgbClr>
              </a:solidFill>
            </a:endParaRPr>
          </a:p>
        </p:txBody>
      </p:sp>
      <p:sp>
        <p:nvSpPr>
          <p:cNvPr id="8" name="Footer Placeholder 3"/>
          <p:cNvSpPr txBox="1">
            <a:spLocks/>
          </p:cNvSpPr>
          <p:nvPr userDrawn="1"/>
        </p:nvSpPr>
        <p:spPr>
          <a:xfrm>
            <a:off x="8280591" y="242695"/>
            <a:ext cx="1606551" cy="331932"/>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rgbClr val="FFFFFF">
                    <a:lumMod val="65000"/>
                  </a:srgbClr>
                </a:solidFill>
              </a:rPr>
              <a:t>Presentation Title</a:t>
            </a:r>
            <a:endParaRPr lang="en-US" sz="800" dirty="0">
              <a:solidFill>
                <a:srgbClr val="FFFFFF">
                  <a:lumMod val="65000"/>
                </a:srgbClr>
              </a:solidFill>
            </a:endParaRPr>
          </a:p>
        </p:txBody>
      </p:sp>
      <p:sp>
        <p:nvSpPr>
          <p:cNvPr id="9" name="Slide Number Placeholder 4"/>
          <p:cNvSpPr txBox="1">
            <a:spLocks/>
          </p:cNvSpPr>
          <p:nvPr userDrawn="1"/>
        </p:nvSpPr>
        <p:spPr>
          <a:xfrm>
            <a:off x="11167663" y="242334"/>
            <a:ext cx="549908" cy="332654"/>
          </a:xfrm>
          <a:prstGeom prst="rect">
            <a:avLst/>
          </a:prstGeom>
        </p:spPr>
        <p:txBody>
          <a:bodyPr vert="horz" lIns="91440" tIns="45720" rIns="91440" bIns="45720" rtlCol="0" anchor="ctr"/>
          <a:lstStyle>
            <a:defPPr>
              <a:defRPr lang="en-US"/>
            </a:defPPr>
            <a:lvl1pPr marL="0" algn="r" defTabSz="914400" rtl="0" eaLnBrk="1" latinLnBrk="0" hangingPunct="1">
              <a:defRPr lang="en-US" sz="800" kern="1200" smtClean="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F37AE95-E975-4E7F-B7E1-C5DAE596C3B9}" type="slidenum">
              <a:rPr sz="800">
                <a:solidFill>
                  <a:srgbClr val="FFFFFF">
                    <a:lumMod val="65000"/>
                  </a:srgbClr>
                </a:solidFill>
              </a:rPr>
              <a:pPr/>
              <a:t>‹#›</a:t>
            </a:fld>
            <a:endParaRPr sz="800" dirty="0">
              <a:solidFill>
                <a:srgbClr val="FFFFFF">
                  <a:lumMod val="65000"/>
                </a:srgbClr>
              </a:solidFill>
            </a:endParaRPr>
          </a:p>
        </p:txBody>
      </p:sp>
      <p:sp>
        <p:nvSpPr>
          <p:cNvPr id="10" name="Text Placeholder 3"/>
          <p:cNvSpPr>
            <a:spLocks noGrp="1"/>
          </p:cNvSpPr>
          <p:nvPr>
            <p:ph type="body" sz="quarter" idx="13"/>
          </p:nvPr>
        </p:nvSpPr>
        <p:spPr>
          <a:xfrm>
            <a:off x="4330700" y="6178635"/>
            <a:ext cx="3530600" cy="372340"/>
          </a:xfrm>
        </p:spPr>
        <p:txBody>
          <a:bodyPr anchor="ctr">
            <a:noAutofit/>
          </a:bodyPr>
          <a:lstStyle>
            <a:lvl1pPr marL="6350" indent="0" algn="ct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a:t>
            </a:r>
          </a:p>
        </p:txBody>
      </p:sp>
      <p:sp>
        <p:nvSpPr>
          <p:cNvPr id="11" name="Rectangle 10"/>
          <p:cNvSpPr/>
          <p:nvPr userDrawn="1"/>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Tree>
    <p:extLst>
      <p:ext uri="{BB962C8B-B14F-4D97-AF65-F5344CB8AC3E}">
        <p14:creationId xmlns:p14="http://schemas.microsoft.com/office/powerpoint/2010/main" val="403718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a:prstGeom prst="rect">
            <a:avLst/>
          </a:prstGeom>
        </p:spPr>
        <p:txBody>
          <a:bodyPr/>
          <a:lstStyle/>
          <a:p>
            <a:r>
              <a:rPr lang="en-US" dirty="0"/>
              <a:t>Click to edit Master title style</a:t>
            </a:r>
          </a:p>
        </p:txBody>
      </p:sp>
      <p:sp>
        <p:nvSpPr>
          <p:cNvPr id="3" name="Date Placeholder 2"/>
          <p:cNvSpPr>
            <a:spLocks noGrp="1"/>
          </p:cNvSpPr>
          <p:nvPr>
            <p:ph type="dt" sz="half" idx="10"/>
          </p:nvPr>
        </p:nvSpPr>
        <p:spPr>
          <a:xfrm>
            <a:off x="9963341" y="242695"/>
            <a:ext cx="1517652" cy="331932"/>
          </a:xfrm>
          <a:prstGeom prst="rect">
            <a:avLst/>
          </a:prstGeom>
        </p:spPr>
        <p:txBody>
          <a:bodyPr/>
          <a:lstStyle/>
          <a:p>
            <a:r>
              <a:rPr lang="en-US">
                <a:solidFill>
                  <a:srgbClr val="00649A"/>
                </a:solidFill>
              </a:rPr>
              <a:t>February xx, 2016</a:t>
            </a:r>
            <a:endParaRPr lang="en-US" dirty="0">
              <a:solidFill>
                <a:srgbClr val="00649A"/>
              </a:solidFill>
            </a:endParaRPr>
          </a:p>
        </p:txBody>
      </p:sp>
      <p:sp>
        <p:nvSpPr>
          <p:cNvPr id="4" name="Footer Placeholder 3"/>
          <p:cNvSpPr>
            <a:spLocks noGrp="1"/>
          </p:cNvSpPr>
          <p:nvPr>
            <p:ph type="ftr" sz="quarter" idx="11"/>
          </p:nvPr>
        </p:nvSpPr>
        <p:spPr>
          <a:xfrm>
            <a:off x="8280591" y="242695"/>
            <a:ext cx="1606551" cy="331932"/>
          </a:xfrm>
          <a:prstGeom prst="rect">
            <a:avLst/>
          </a:prstGeom>
        </p:spPr>
        <p:txBody>
          <a:bodyPr/>
          <a:lstStyle/>
          <a:p>
            <a:r>
              <a:rPr lang="en-US">
                <a:solidFill>
                  <a:srgbClr val="4D4D4D">
                    <a:lumMod val="60000"/>
                    <a:lumOff val="40000"/>
                  </a:srgbClr>
                </a:solidFill>
              </a:rPr>
              <a:t>Presentation Title</a:t>
            </a:r>
            <a:endParaRPr lang="en-US" dirty="0">
              <a:solidFill>
                <a:srgbClr val="4D4D4D">
                  <a:lumMod val="60000"/>
                  <a:lumOff val="40000"/>
                </a:srgbClr>
              </a:solidFill>
            </a:endParaRPr>
          </a:p>
        </p:txBody>
      </p:sp>
      <p:sp>
        <p:nvSpPr>
          <p:cNvPr id="5" name="Slide Number Placeholder 4"/>
          <p:cNvSpPr>
            <a:spLocks noGrp="1"/>
          </p:cNvSpPr>
          <p:nvPr>
            <p:ph type="sldNum" sz="quarter" idx="12"/>
          </p:nvPr>
        </p:nvSpPr>
        <p:spPr>
          <a:xfrm>
            <a:off x="11167663" y="242334"/>
            <a:ext cx="549908" cy="332654"/>
          </a:xfrm>
          <a:prstGeom prst="rect">
            <a:avLst/>
          </a:prstGeom>
        </p:spPr>
        <p:txBody>
          <a:bodyPr/>
          <a:lstStyle/>
          <a:p>
            <a:fld id="{3F37AE95-E975-4E7F-B7E1-C5DAE596C3B9}" type="slidenum">
              <a:rPr lang="en-US">
                <a:solidFill>
                  <a:srgbClr val="00649A"/>
                </a:solidFill>
              </a:rPr>
              <a:pPr/>
              <a:t>‹#›</a:t>
            </a:fld>
            <a:endParaRPr lang="en-US" dirty="0">
              <a:solidFill>
                <a:srgbClr val="00649A"/>
              </a:solidFill>
            </a:endParaRPr>
          </a:p>
        </p:txBody>
      </p:sp>
      <p:sp>
        <p:nvSpPr>
          <p:cNvPr id="6" name="Title 1"/>
          <p:cNvSpPr txBox="1">
            <a:spLocks/>
          </p:cNvSpPr>
          <p:nvPr userDrawn="1"/>
        </p:nvSpPr>
        <p:spPr>
          <a:xfrm>
            <a:off x="609600" y="580301"/>
            <a:ext cx="8068235" cy="910883"/>
          </a:xfrm>
          <a:prstGeom prst="rect">
            <a:avLst/>
          </a:prstGeom>
        </p:spPr>
        <p:txBody>
          <a:bodyPr vert="horz" lIns="91440" tIns="45720" rIns="91440" bIns="45720" rtlCol="0" anchor="t">
            <a:normAutofit/>
          </a:bodyPr>
          <a:lstStyle>
            <a:lvl1pPr marL="349250" indent="0" algn="l" defTabSz="914400" rtl="0" eaLnBrk="1" latinLnBrk="0" hangingPunct="1">
              <a:spcBef>
                <a:spcPct val="0"/>
              </a:spcBef>
              <a:buNone/>
              <a:defRPr sz="2200" b="1" kern="1200">
                <a:solidFill>
                  <a:schemeClr val="tx2"/>
                </a:solidFill>
                <a:latin typeface="+mj-lt"/>
                <a:ea typeface="+mj-ea"/>
                <a:cs typeface="+mj-cs"/>
              </a:defRPr>
            </a:lvl1pPr>
          </a:lstStyle>
          <a:p>
            <a:r>
              <a:rPr lang="en-US" sz="2199">
                <a:solidFill>
                  <a:srgbClr val="363534"/>
                </a:solidFill>
              </a:rPr>
              <a:t>Click to edit Master title style</a:t>
            </a:r>
          </a:p>
        </p:txBody>
      </p:sp>
      <p:sp>
        <p:nvSpPr>
          <p:cNvPr id="7" name="Date Placeholder 2"/>
          <p:cNvSpPr txBox="1">
            <a:spLocks/>
          </p:cNvSpPr>
          <p:nvPr userDrawn="1"/>
        </p:nvSpPr>
        <p:spPr>
          <a:xfrm>
            <a:off x="9963341" y="242695"/>
            <a:ext cx="1517652" cy="331932"/>
          </a:xfrm>
          <a:prstGeom prst="rect">
            <a:avLst/>
          </a:prstGeom>
        </p:spPr>
        <p:txBody>
          <a:bodyPr vert="horz" lIns="91440" tIns="45720" rIns="91440" bIns="45720" rtlCol="0" anchor="ctr"/>
          <a:lstStyle>
            <a:defPPr>
              <a:defRPr lang="en-US"/>
            </a:defPPr>
            <a:lvl1pPr marL="0" algn="l" defTabSz="914400" rtl="0" eaLnBrk="1" latinLnBrk="0" hangingPunct="1">
              <a:defRPr lang="en-US" sz="800" kern="1200" smtClean="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sz="800">
                <a:solidFill>
                  <a:srgbClr val="FFFFFF">
                    <a:lumMod val="65000"/>
                  </a:srgbClr>
                </a:solidFill>
              </a:rPr>
              <a:t>February xx, 2016</a:t>
            </a:r>
            <a:endParaRPr sz="800" dirty="0">
              <a:solidFill>
                <a:srgbClr val="FFFFFF">
                  <a:lumMod val="65000"/>
                </a:srgbClr>
              </a:solidFill>
            </a:endParaRPr>
          </a:p>
        </p:txBody>
      </p:sp>
      <p:sp>
        <p:nvSpPr>
          <p:cNvPr id="8" name="Footer Placeholder 3"/>
          <p:cNvSpPr txBox="1">
            <a:spLocks/>
          </p:cNvSpPr>
          <p:nvPr userDrawn="1"/>
        </p:nvSpPr>
        <p:spPr>
          <a:xfrm>
            <a:off x="8280591" y="242695"/>
            <a:ext cx="1606551" cy="331932"/>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rgbClr val="FFFFFF">
                    <a:lumMod val="65000"/>
                  </a:srgbClr>
                </a:solidFill>
              </a:rPr>
              <a:t>Presentation Title</a:t>
            </a:r>
            <a:endParaRPr lang="en-US" sz="800" dirty="0">
              <a:solidFill>
                <a:srgbClr val="FFFFFF">
                  <a:lumMod val="65000"/>
                </a:srgbClr>
              </a:solidFill>
            </a:endParaRPr>
          </a:p>
        </p:txBody>
      </p:sp>
      <p:sp>
        <p:nvSpPr>
          <p:cNvPr id="9" name="Slide Number Placeholder 4"/>
          <p:cNvSpPr txBox="1">
            <a:spLocks/>
          </p:cNvSpPr>
          <p:nvPr userDrawn="1"/>
        </p:nvSpPr>
        <p:spPr>
          <a:xfrm>
            <a:off x="11167663" y="242334"/>
            <a:ext cx="549908" cy="332654"/>
          </a:xfrm>
          <a:prstGeom prst="rect">
            <a:avLst/>
          </a:prstGeom>
        </p:spPr>
        <p:txBody>
          <a:bodyPr vert="horz" lIns="91440" tIns="45720" rIns="91440" bIns="45720" rtlCol="0" anchor="ctr"/>
          <a:lstStyle>
            <a:defPPr>
              <a:defRPr lang="en-US"/>
            </a:defPPr>
            <a:lvl1pPr marL="0" algn="r" defTabSz="914400" rtl="0" eaLnBrk="1" latinLnBrk="0" hangingPunct="1">
              <a:defRPr lang="en-US" sz="800" kern="1200" smtClean="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F37AE95-E975-4E7F-B7E1-C5DAE596C3B9}" type="slidenum">
              <a:rPr sz="800">
                <a:solidFill>
                  <a:srgbClr val="FFFFFF">
                    <a:lumMod val="65000"/>
                  </a:srgbClr>
                </a:solidFill>
              </a:rPr>
              <a:pPr/>
              <a:t>‹#›</a:t>
            </a:fld>
            <a:endParaRPr sz="800" dirty="0">
              <a:solidFill>
                <a:srgbClr val="FFFFFF">
                  <a:lumMod val="65000"/>
                </a:srgbClr>
              </a:solidFill>
            </a:endParaRPr>
          </a:p>
        </p:txBody>
      </p:sp>
      <p:sp>
        <p:nvSpPr>
          <p:cNvPr id="10" name="Text Placeholder 3"/>
          <p:cNvSpPr>
            <a:spLocks noGrp="1"/>
          </p:cNvSpPr>
          <p:nvPr>
            <p:ph type="body" sz="quarter" idx="13"/>
          </p:nvPr>
        </p:nvSpPr>
        <p:spPr>
          <a:xfrm>
            <a:off x="4330700" y="6178635"/>
            <a:ext cx="3530600" cy="372340"/>
          </a:xfrm>
          <a:prstGeom prst="rect">
            <a:avLst/>
          </a:prstGeom>
        </p:spPr>
        <p:txBody>
          <a:bodyPr anchor="ctr">
            <a:noAutofit/>
          </a:bodyPr>
          <a:lstStyle>
            <a:lvl1pPr marL="6350" indent="0" algn="ct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a:t>
            </a:r>
          </a:p>
        </p:txBody>
      </p:sp>
      <p:sp>
        <p:nvSpPr>
          <p:cNvPr id="11" name="Rectangle 10"/>
          <p:cNvSpPr/>
          <p:nvPr userDrawn="1"/>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Tree>
    <p:extLst>
      <p:ext uri="{BB962C8B-B14F-4D97-AF65-F5344CB8AC3E}">
        <p14:creationId xmlns:p14="http://schemas.microsoft.com/office/powerpoint/2010/main" val="1549845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theme" Target="../theme/theme1.xml"/><Relationship Id="rId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4.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6.png"/><Relationship Id="rId4" Type="http://schemas.openxmlformats.org/officeDocument/2006/relationships/slideLayout" Target="../slideLayouts/slideLayout16.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alphaModFix amt="5000"/>
            <a:lum/>
          </a:blip>
          <a:srcRect/>
          <a:tile tx="0" ty="0" sx="100000" sy="100000" flip="none" algn="tl"/>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320" y="1"/>
            <a:ext cx="4072467"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266267" y="-957263"/>
            <a:ext cx="6925733" cy="781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txBox="1">
            <a:spLocks/>
          </p:cNvSpPr>
          <p:nvPr userDrawn="1"/>
        </p:nvSpPr>
        <p:spPr>
          <a:xfrm>
            <a:off x="279517" y="2441815"/>
            <a:ext cx="4838659" cy="1371600"/>
          </a:xfrm>
          <a:prstGeom prst="rect">
            <a:avLst/>
          </a:prstGeom>
        </p:spPr>
        <p:txBody>
          <a:bodyPr vert="horz" lIns="91440" tIns="45720" rIns="91440" bIns="45720" rtlCol="0" anchor="t">
            <a:noAutofit/>
          </a:bodyPr>
          <a:lstStyle>
            <a:lvl1pPr marL="0" indent="0" algn="ctr" defTabSz="914400" rtl="0" eaLnBrk="1" latinLnBrk="0" hangingPunct="1">
              <a:lnSpc>
                <a:spcPct val="100000"/>
              </a:lnSpc>
              <a:spcBef>
                <a:spcPct val="0"/>
              </a:spcBef>
              <a:buNone/>
              <a:defRPr lang="en-US" sz="4200" b="0" kern="1200" dirty="0">
                <a:solidFill>
                  <a:schemeClr val="bg2"/>
                </a:solidFill>
                <a:latin typeface="+mj-lt"/>
                <a:ea typeface="+mj-ea"/>
                <a:cs typeface="+mj-cs"/>
              </a:defRPr>
            </a:lvl1pPr>
          </a:lstStyle>
          <a:p>
            <a:pPr algn="l" rtl="0"/>
            <a:endParaRPr lang="en-US" sz="2200" b="1" i="0" u="none" strike="noStrike" kern="1200" baseline="0" dirty="0">
              <a:solidFill>
                <a:srgbClr val="DEB222"/>
              </a:solidFill>
            </a:endParaRPr>
          </a:p>
        </p:txBody>
      </p:sp>
    </p:spTree>
    <p:extLst>
      <p:ext uri="{BB962C8B-B14F-4D97-AF65-F5344CB8AC3E}">
        <p14:creationId xmlns:p14="http://schemas.microsoft.com/office/powerpoint/2010/main" val="735398584"/>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alphaModFix amt="5000"/>
            <a:lum/>
          </a:blip>
          <a:srcRect/>
          <a:tile tx="0" ty="0" sx="100000" sy="100000" flip="none" algn="tl"/>
        </a:blipFill>
        <a:effectLst/>
      </p:bgPr>
    </p:bg>
    <p:spTree>
      <p:nvGrpSpPr>
        <p:cNvPr id="1" name=""/>
        <p:cNvGrpSpPr/>
        <p:nvPr/>
      </p:nvGrpSpPr>
      <p:grpSpPr>
        <a:xfrm>
          <a:off x="0" y="0"/>
          <a:ext cx="0" cy="0"/>
          <a:chOff x="0" y="0"/>
          <a:chExt cx="0" cy="0"/>
        </a:xfrm>
      </p:grpSpPr>
      <p:sp>
        <p:nvSpPr>
          <p:cNvPr id="7" name="TextBox 6"/>
          <p:cNvSpPr txBox="1"/>
          <p:nvPr userDrawn="1"/>
        </p:nvSpPr>
        <p:spPr>
          <a:xfrm>
            <a:off x="609600" y="152401"/>
            <a:ext cx="8636000" cy="276999"/>
          </a:xfrm>
          <a:prstGeom prst="rect">
            <a:avLst/>
          </a:prstGeom>
          <a:noFill/>
        </p:spPr>
        <p:txBody>
          <a:bodyPr wrap="square" rtlCol="0">
            <a:spAutoFit/>
          </a:bodyPr>
          <a:lstStyle/>
          <a:p>
            <a:endParaRPr lang="en-US" sz="1200" baseline="0" dirty="0">
              <a:solidFill>
                <a:srgbClr val="DEB222"/>
              </a:solidFill>
              <a:latin typeface="Arial" panose="020B0604020202020204" pitchFamily="34" charset="0"/>
              <a:cs typeface="Arial" panose="020B0604020202020204" pitchFamily="34" charset="0"/>
            </a:endParaRPr>
          </a:p>
        </p:txBody>
      </p:sp>
      <p:sp>
        <p:nvSpPr>
          <p:cNvPr id="8" name="TextBox 7"/>
          <p:cNvSpPr txBox="1"/>
          <p:nvPr userDrawn="1"/>
        </p:nvSpPr>
        <p:spPr>
          <a:xfrm>
            <a:off x="609600" y="609601"/>
            <a:ext cx="9042400" cy="430887"/>
          </a:xfrm>
          <a:prstGeom prst="rect">
            <a:avLst/>
          </a:prstGeom>
          <a:noFill/>
        </p:spPr>
        <p:txBody>
          <a:bodyPr wrap="square" rtlCol="0">
            <a:spAutoFit/>
          </a:bodyPr>
          <a:lstStyle/>
          <a:p>
            <a:endParaRPr lang="en-US" sz="2200" baseline="0" dirty="0">
              <a:solidFill>
                <a:srgbClr val="DEB222"/>
              </a:solidFill>
              <a:latin typeface="Arial" panose="020B0604020202020204" pitchFamily="34" charset="0"/>
              <a:cs typeface="Arial" panose="020B0604020202020204" pitchFamily="34" charset="0"/>
            </a:endParaRPr>
          </a:p>
        </p:txBody>
      </p:sp>
      <p:sp>
        <p:nvSpPr>
          <p:cNvPr id="11" name="Footer Placeholder 2"/>
          <p:cNvSpPr txBox="1">
            <a:spLocks/>
          </p:cNvSpPr>
          <p:nvPr userDrawn="1"/>
        </p:nvSpPr>
        <p:spPr>
          <a:xfrm>
            <a:off x="9631680" y="6466776"/>
            <a:ext cx="2357120" cy="162626"/>
          </a:xfrm>
          <a:prstGeom prst="rect">
            <a:avLst/>
          </a:prstGeom>
        </p:spPr>
        <p:txBody>
          <a:bodyPr/>
          <a:lstStyle>
            <a:defPPr>
              <a:defRPr lang="en-US"/>
            </a:defPPr>
            <a:lvl1pPr marL="0" algn="r" defTabSz="914400" rtl="0" eaLnBrk="1" latinLnBrk="0" hangingPunct="1">
              <a:defRPr sz="800" kern="1200">
                <a:solidFill>
                  <a:srgbClr val="77797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sz="1100" b="1" baseline="0" dirty="0">
              <a:solidFill>
                <a:srgbClr val="949494"/>
              </a:solidFill>
              <a:latin typeface="Arial"/>
              <a:cs typeface="Arial"/>
            </a:endParaRPr>
          </a:p>
        </p:txBody>
      </p:sp>
      <p:pic>
        <p:nvPicPr>
          <p:cNvPr id="2" name="Picture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26074" y="5649036"/>
            <a:ext cx="2315527" cy="980364"/>
          </a:xfrm>
          <a:prstGeom prst="rect">
            <a:avLst/>
          </a:prstGeom>
        </p:spPr>
      </p:pic>
    </p:spTree>
    <p:extLst>
      <p:ext uri="{BB962C8B-B14F-4D97-AF65-F5344CB8AC3E}">
        <p14:creationId xmlns:p14="http://schemas.microsoft.com/office/powerpoint/2010/main" val="12381448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820" r:id="rId8"/>
    <p:sldLayoutId id="2147483891" r:id="rId9"/>
    <p:sldLayoutId id="2147483892" r:id="rId10"/>
    <p:sldLayoutId id="2147484050" r:id="rId11"/>
    <p:sldLayoutId id="2147484051" r:id="rId12"/>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alphaModFix amt="5000"/>
            <a:lum/>
          </a:blip>
          <a:srcRect/>
          <a:tile tx="0" ty="0" sx="100000" sy="100000" flip="none" algn="tl"/>
        </a:blip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283201" y="1219201"/>
            <a:ext cx="5728108" cy="2467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228600"/>
            <a:ext cx="528320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userDrawn="1"/>
        </p:nvSpPr>
        <p:spPr>
          <a:xfrm>
            <a:off x="6096000" y="3429001"/>
            <a:ext cx="3860800" cy="323165"/>
          </a:xfrm>
          <a:prstGeom prst="rect">
            <a:avLst/>
          </a:prstGeom>
          <a:noFill/>
        </p:spPr>
        <p:txBody>
          <a:bodyPr wrap="square" rtlCol="0">
            <a:spAutoFit/>
          </a:bodyPr>
          <a:lstStyle/>
          <a:p>
            <a:endParaRPr lang="en-US" sz="1500" b="1" baseline="0" dirty="0">
              <a:solidFill>
                <a:srgbClr val="E1A522"/>
              </a:solidFill>
              <a:latin typeface="Arial" panose="020B0604020202020204" pitchFamily="34" charset="0"/>
              <a:cs typeface="Arial" panose="020B0604020202020204" pitchFamily="34" charset="0"/>
            </a:endParaRPr>
          </a:p>
        </p:txBody>
      </p:sp>
      <p:sp>
        <p:nvSpPr>
          <p:cNvPr id="8" name="TextBox 7"/>
          <p:cNvSpPr txBox="1"/>
          <p:nvPr userDrawn="1"/>
        </p:nvSpPr>
        <p:spPr>
          <a:xfrm>
            <a:off x="6908800" y="5105401"/>
            <a:ext cx="2743200" cy="276999"/>
          </a:xfrm>
          <a:prstGeom prst="rect">
            <a:avLst/>
          </a:prstGeom>
          <a:noFill/>
        </p:spPr>
        <p:txBody>
          <a:bodyPr wrap="square" rtlCol="0">
            <a:spAutoFit/>
          </a:bodyPr>
          <a:lstStyle/>
          <a:p>
            <a:endParaRPr lang="en-US" sz="1200" b="1" baseline="0" dirty="0">
              <a:solidFill>
                <a:srgbClr val="E1A522"/>
              </a:solidFill>
              <a:latin typeface="Arial" panose="020B0604020202020204" pitchFamily="34" charset="0"/>
              <a:cs typeface="Arial" panose="020B0604020202020204" pitchFamily="34" charset="0"/>
            </a:endParaRPr>
          </a:p>
        </p:txBody>
      </p:sp>
      <p:sp>
        <p:nvSpPr>
          <p:cNvPr id="9" name="TextBox 8"/>
          <p:cNvSpPr txBox="1"/>
          <p:nvPr userDrawn="1"/>
        </p:nvSpPr>
        <p:spPr>
          <a:xfrm>
            <a:off x="8839200" y="228600"/>
            <a:ext cx="1727200" cy="215444"/>
          </a:xfrm>
          <a:prstGeom prst="rect">
            <a:avLst/>
          </a:prstGeom>
          <a:noFill/>
        </p:spPr>
        <p:txBody>
          <a:bodyPr wrap="square" rtlCol="0">
            <a:spAutoFit/>
          </a:bodyPr>
          <a:lstStyle/>
          <a:p>
            <a:endParaRPr lang="en-US" sz="800" b="1" baseline="0" dirty="0">
              <a:solidFill>
                <a:srgbClr val="B2B2B2"/>
              </a:solidFill>
              <a:latin typeface="Arial" panose="020B0604020202020204" pitchFamily="34" charset="0"/>
              <a:cs typeface="Arial" panose="020B0604020202020204" pitchFamily="34" charset="0"/>
            </a:endParaRPr>
          </a:p>
        </p:txBody>
      </p:sp>
      <p:sp>
        <p:nvSpPr>
          <p:cNvPr id="10" name="TextBox 9"/>
          <p:cNvSpPr txBox="1"/>
          <p:nvPr userDrawn="1"/>
        </p:nvSpPr>
        <p:spPr>
          <a:xfrm>
            <a:off x="10769600" y="228600"/>
            <a:ext cx="1219200" cy="369332"/>
          </a:xfrm>
          <a:prstGeom prst="rect">
            <a:avLst/>
          </a:prstGeom>
          <a:noFill/>
        </p:spPr>
        <p:txBody>
          <a:bodyPr wrap="square" rtlCol="0">
            <a:spAutoFit/>
          </a:bodyPr>
          <a:lstStyle/>
          <a:p>
            <a:endParaRPr lang="en-US" sz="1800" dirty="0">
              <a:latin typeface="Arial" panose="020B0604020202020204" pitchFamily="34" charset="0"/>
              <a:cs typeface="Arial" panose="020B0604020202020204" pitchFamily="34" charset="0"/>
            </a:endParaRPr>
          </a:p>
        </p:txBody>
      </p:sp>
      <p:sp>
        <p:nvSpPr>
          <p:cNvPr id="11" name="TextBox 10"/>
          <p:cNvSpPr txBox="1"/>
          <p:nvPr userDrawn="1"/>
        </p:nvSpPr>
        <p:spPr>
          <a:xfrm>
            <a:off x="6807200" y="5486401"/>
            <a:ext cx="3454400" cy="276999"/>
          </a:xfrm>
          <a:prstGeom prst="rect">
            <a:avLst/>
          </a:prstGeom>
          <a:noFill/>
        </p:spPr>
        <p:txBody>
          <a:bodyPr wrap="square" rtlCol="0">
            <a:spAutoFit/>
          </a:bodyPr>
          <a:lstStyle/>
          <a:p>
            <a:endParaRPr lang="en-US" sz="1200" b="1" baseline="0" dirty="0">
              <a:solidFill>
                <a:srgbClr val="E1A522"/>
              </a:solidFill>
              <a:latin typeface="Arial" panose="020B0604020202020204" pitchFamily="34" charset="0"/>
              <a:cs typeface="Arial" panose="020B0604020202020204" pitchFamily="34" charset="0"/>
            </a:endParaRPr>
          </a:p>
        </p:txBody>
      </p:sp>
      <p:sp>
        <p:nvSpPr>
          <p:cNvPr id="12" name="TextBox 11"/>
          <p:cNvSpPr txBox="1"/>
          <p:nvPr userDrawn="1"/>
        </p:nvSpPr>
        <p:spPr>
          <a:xfrm>
            <a:off x="2844800" y="228601"/>
            <a:ext cx="5689600" cy="430887"/>
          </a:xfrm>
          <a:prstGeom prst="rect">
            <a:avLst/>
          </a:prstGeom>
          <a:noFill/>
        </p:spPr>
        <p:txBody>
          <a:bodyPr wrap="square" rtlCol="0">
            <a:spAutoFit/>
          </a:bodyPr>
          <a:lstStyle/>
          <a:p>
            <a:endParaRPr lang="en-US" sz="2200" b="1"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2080308"/>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0" r:id="rId6"/>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0.tiff"/><Relationship Id="rId11" Type="http://schemas.openxmlformats.org/officeDocument/2006/relationships/image" Target="../media/image45.png"/><Relationship Id="rId5" Type="http://schemas.microsoft.com/office/2007/relationships/hdphoto" Target="../media/hdphoto2.wdp"/><Relationship Id="rId10" Type="http://schemas.openxmlformats.org/officeDocument/2006/relationships/image" Target="../media/image44.png"/><Relationship Id="rId4" Type="http://schemas.openxmlformats.org/officeDocument/2006/relationships/image" Target="../media/image39.pn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2" name="Title 1"/>
          <p:cNvSpPr txBox="1">
            <a:spLocks/>
          </p:cNvSpPr>
          <p:nvPr/>
        </p:nvSpPr>
        <p:spPr>
          <a:xfrm>
            <a:off x="533400" y="3657600"/>
            <a:ext cx="11201400" cy="1328495"/>
          </a:xfrm>
          <a:prstGeom prst="rect">
            <a:avLst/>
          </a:prstGeom>
        </p:spPr>
        <p:txBody>
          <a:bodyPr vert="horz" lIns="91440" tIns="45720" rIns="91440" bIns="45720" rtlCol="0" anchor="t">
            <a:noAutofit/>
          </a:bodyPr>
          <a:lstStyle>
            <a:lvl1pPr marL="0" indent="0" algn="ctr" defTabSz="914400" rtl="0" eaLnBrk="1" latinLnBrk="0" hangingPunct="1">
              <a:lnSpc>
                <a:spcPct val="100000"/>
              </a:lnSpc>
              <a:spcBef>
                <a:spcPct val="0"/>
              </a:spcBef>
              <a:buNone/>
              <a:defRPr lang="en-US" sz="4200" b="0" kern="1200" dirty="0">
                <a:solidFill>
                  <a:schemeClr val="bg2"/>
                </a:solidFill>
                <a:latin typeface="+mj-lt"/>
                <a:ea typeface="+mj-ea"/>
                <a:cs typeface="+mj-cs"/>
              </a:defRPr>
            </a:lvl1pPr>
          </a:lstStyle>
          <a:p>
            <a:r>
              <a:rPr lang="en-US" sz="3200" b="1" dirty="0">
                <a:solidFill>
                  <a:srgbClr val="235F6F"/>
                </a:solidFill>
                <a:latin typeface="Source Sans Pro" panose="020B0503030403020204" pitchFamily="34" charset="0"/>
                <a:cs typeface="Arial" panose="020B0604020202020204" pitchFamily="34" charset="0"/>
              </a:rPr>
              <a:t>Gold Humanism Honor Society</a:t>
            </a:r>
          </a:p>
          <a:p>
            <a:r>
              <a:rPr lang="en-US" sz="3200" b="1" dirty="0">
                <a:solidFill>
                  <a:srgbClr val="235F6F"/>
                </a:solidFill>
                <a:latin typeface="Source Sans Pro" panose="020B0503030403020204" pitchFamily="34" charset="0"/>
                <a:cs typeface="Arial" panose="020B0604020202020204" pitchFamily="34" charset="0"/>
              </a:rPr>
              <a:t>2020 Virtual Induction</a:t>
            </a:r>
            <a:endParaRPr lang="en-US" sz="1800" dirty="0">
              <a:solidFill>
                <a:srgbClr val="235F6F"/>
              </a:solidFill>
              <a:latin typeface="Source Sans Pro" panose="020B0503030403020204" pitchFamily="34" charset="0"/>
              <a:cs typeface="Arial" panose="020B0604020202020204" pitchFamily="34" charset="0"/>
            </a:endParaRPr>
          </a:p>
          <a:p>
            <a:r>
              <a:rPr lang="en-US" sz="2000" dirty="0">
                <a:solidFill>
                  <a:srgbClr val="235F6F"/>
                </a:solidFill>
                <a:latin typeface="Source Sans Pro" panose="020B0503030403020204" pitchFamily="34" charset="0"/>
                <a:cs typeface="Arial" panose="020B0604020202020204" pitchFamily="34" charset="0"/>
              </a:rPr>
              <a:t/>
            </a:r>
            <a:br>
              <a:rPr lang="en-US" sz="2000" dirty="0">
                <a:solidFill>
                  <a:srgbClr val="235F6F"/>
                </a:solidFill>
                <a:latin typeface="Source Sans Pro" panose="020B0503030403020204" pitchFamily="34" charset="0"/>
                <a:cs typeface="Arial" panose="020B0604020202020204" pitchFamily="34" charset="0"/>
              </a:rPr>
            </a:br>
            <a:r>
              <a:rPr lang="en-US" sz="1800" dirty="0">
                <a:solidFill>
                  <a:srgbClr val="235F6F"/>
                </a:solidFill>
                <a:latin typeface="Source Sans Pro" panose="020B0503030403020204" pitchFamily="34" charset="0"/>
                <a:cs typeface="Arial" panose="020B0604020202020204" pitchFamily="34" charset="0"/>
              </a:rPr>
              <a:t/>
            </a:r>
            <a:br>
              <a:rPr lang="en-US" sz="1800" dirty="0">
                <a:solidFill>
                  <a:srgbClr val="235F6F"/>
                </a:solidFill>
                <a:latin typeface="Source Sans Pro" panose="020B0503030403020204" pitchFamily="34" charset="0"/>
                <a:cs typeface="Arial" panose="020B0604020202020204" pitchFamily="34" charset="0"/>
              </a:rPr>
            </a:br>
            <a:endParaRPr lang="en-US" sz="1800" dirty="0">
              <a:solidFill>
                <a:srgbClr val="235F6F"/>
              </a:solidFill>
              <a:latin typeface="Source Sans Pro" panose="020B0503030403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xmlns="" id="{00000000-0008-0000-0000-0000020000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533400"/>
            <a:ext cx="3733800" cy="2286412"/>
          </a:xfrm>
          <a:prstGeom prst="rect">
            <a:avLst/>
          </a:prstGeom>
        </p:spPr>
      </p:pic>
    </p:spTree>
    <p:extLst>
      <p:ext uri="{BB962C8B-B14F-4D97-AF65-F5344CB8AC3E}">
        <p14:creationId xmlns:p14="http://schemas.microsoft.com/office/powerpoint/2010/main" val="3602978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0" y="0"/>
            <a:ext cx="9601200" cy="1219200"/>
          </a:xfrm>
          <a:prstGeom prst="rect">
            <a:avLst/>
          </a:prstGeom>
          <a:solidFill>
            <a:srgbClr val="65B8C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1CADE4"/>
              </a:solidFill>
            </a:endParaRPr>
          </a:p>
        </p:txBody>
      </p:sp>
      <p:sp>
        <p:nvSpPr>
          <p:cNvPr id="9" name="TextBox 8"/>
          <p:cNvSpPr txBox="1"/>
          <p:nvPr/>
        </p:nvSpPr>
        <p:spPr>
          <a:xfrm>
            <a:off x="228600" y="76200"/>
            <a:ext cx="9906000" cy="1569660"/>
          </a:xfrm>
          <a:prstGeom prst="rect">
            <a:avLst/>
          </a:prstGeom>
          <a:noFill/>
        </p:spPr>
        <p:txBody>
          <a:bodyPr wrap="square" rtlCol="0">
            <a:spAutoFit/>
          </a:bodyPr>
          <a:lstStyle/>
          <a:p>
            <a: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t>GHHS </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National Projects </a:t>
            </a:r>
            <a: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t/>
            </a:r>
            <a:b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br>
            <a: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a:solidFill>
                  <a:srgbClr val="235F6F"/>
                </a:solidFill>
                <a:latin typeface="Arial" panose="020B0604020202020204" pitchFamily="34" charset="0"/>
                <a:cs typeface="Arial" panose="020B0604020202020204" pitchFamily="34" charset="0"/>
              </a:rPr>
              <a:t>Disaster Relief </a:t>
            </a:r>
          </a:p>
          <a:p>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3200" b="1" dirty="0">
              <a:solidFill>
                <a:schemeClr val="bg1"/>
              </a:solidFill>
              <a:latin typeface="Arial" panose="020B0604020202020204" pitchFamily="34" charset="0"/>
              <a:cs typeface="Arial" panose="020B0604020202020204" pitchFamily="34" charset="0"/>
            </a:endParaRPr>
          </a:p>
        </p:txBody>
      </p:sp>
      <p:sp>
        <p:nvSpPr>
          <p:cNvPr id="18" name="Rectangle 17"/>
          <p:cNvSpPr/>
          <p:nvPr/>
        </p:nvSpPr>
        <p:spPr>
          <a:xfrm>
            <a:off x="6662033" y="1537049"/>
            <a:ext cx="5638800" cy="5320951"/>
          </a:xfrm>
          <a:prstGeom prst="rect">
            <a:avLst/>
          </a:prstGeom>
          <a:solidFill>
            <a:srgbClr val="65B8C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1CADE4"/>
              </a:solidFill>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5556"/>
          <a:stretch/>
        </p:blipFill>
        <p:spPr>
          <a:xfrm>
            <a:off x="213140" y="1453938"/>
            <a:ext cx="2928233" cy="3296973"/>
          </a:xfrm>
          <a:prstGeom prst="rect">
            <a:avLst/>
          </a:prstGeom>
          <a:ln w="28575">
            <a:solidFill>
              <a:srgbClr val="235F6F"/>
            </a:solidFill>
          </a:ln>
        </p:spPr>
      </p:pic>
      <p:sp>
        <p:nvSpPr>
          <p:cNvPr id="19" name="TextBox 18"/>
          <p:cNvSpPr txBox="1"/>
          <p:nvPr/>
        </p:nvSpPr>
        <p:spPr>
          <a:xfrm>
            <a:off x="6662032" y="1688842"/>
            <a:ext cx="5529968" cy="4960332"/>
          </a:xfrm>
          <a:prstGeom prst="rect">
            <a:avLst/>
          </a:prstGeom>
          <a:noFill/>
        </p:spPr>
        <p:txBody>
          <a:bodyPr wrap="square" rtlCol="0">
            <a:spAutoFit/>
          </a:bodyPr>
          <a:lstStyle/>
          <a:p>
            <a:pPr marL="571500" indent="-571500">
              <a:spcBef>
                <a:spcPts val="1200"/>
              </a:spcBef>
              <a:buFont typeface="Symbol" panose="05050102010706020507" pitchFamily="18" charset="2"/>
              <a:buChar char="à"/>
            </a:pPr>
            <a:r>
              <a:rPr lang="en-US" sz="1900" dirty="0">
                <a:solidFill>
                  <a:prstClr val="white"/>
                </a:solidFill>
                <a:latin typeface="Arial" panose="020B0604020202020204" pitchFamily="34" charset="0"/>
                <a:cs typeface="Arial" panose="020B0604020202020204" pitchFamily="34" charset="0"/>
              </a:rPr>
              <a:t>Ponce Health Sciences University was struck by Hurricane Maria in October 2017</a:t>
            </a:r>
          </a:p>
          <a:p>
            <a:pPr marL="571500" indent="-571500">
              <a:spcBef>
                <a:spcPts val="1200"/>
              </a:spcBef>
              <a:buFont typeface="Symbol" panose="05050102010706020507" pitchFamily="18" charset="2"/>
              <a:buChar char="à"/>
            </a:pPr>
            <a:r>
              <a:rPr lang="en-US" sz="1900" dirty="0">
                <a:solidFill>
                  <a:prstClr val="white"/>
                </a:solidFill>
                <a:latin typeface="Arial" panose="020B0604020202020204" pitchFamily="34" charset="0"/>
                <a:cs typeface="Arial" panose="020B0604020202020204" pitchFamily="34" charset="0"/>
              </a:rPr>
              <a:t>The GHHS chapter at the Carle Illinois College of Medicine at the University of Illinois at Urbana-Champaign provided relief:</a:t>
            </a:r>
          </a:p>
          <a:p>
            <a:pPr marL="1028700" lvl="1" indent="-571500">
              <a:spcBef>
                <a:spcPts val="1200"/>
              </a:spcBef>
              <a:spcAft>
                <a:spcPts val="400"/>
              </a:spcAft>
              <a:buFont typeface="Symbol" panose="05050102010706020507" pitchFamily="18" charset="2"/>
              <a:buChar char="à"/>
            </a:pPr>
            <a:r>
              <a:rPr lang="en-US" sz="1600" b="1" dirty="0">
                <a:solidFill>
                  <a:srgbClr val="235F6F"/>
                </a:solidFill>
                <a:latin typeface="Arial" panose="020B0604020202020204" pitchFamily="34" charset="0"/>
                <a:cs typeface="Arial" panose="020B0604020202020204" pitchFamily="34" charset="0"/>
              </a:rPr>
              <a:t>177 volunteers packaging over 5,000 packages of rice and rice-soy casseroles</a:t>
            </a:r>
          </a:p>
          <a:p>
            <a:pPr lvl="1">
              <a:spcBef>
                <a:spcPts val="300"/>
              </a:spcBef>
            </a:pPr>
            <a:r>
              <a:rPr lang="en-US" sz="1600" dirty="0">
                <a:solidFill>
                  <a:prstClr val="white"/>
                </a:solidFill>
                <a:latin typeface="Arial" panose="020B0604020202020204" pitchFamily="34" charset="0"/>
                <a:cs typeface="Arial" panose="020B0604020202020204" pitchFamily="34" charset="0"/>
              </a:rPr>
              <a:t>“</a:t>
            </a:r>
            <a:r>
              <a:rPr lang="en-US" sz="1600" i="1" dirty="0">
                <a:solidFill>
                  <a:prstClr val="white"/>
                </a:solidFill>
                <a:latin typeface="Arial" panose="020B0604020202020204" pitchFamily="34" charset="0"/>
                <a:cs typeface="Arial" panose="020B0604020202020204" pitchFamily="34" charset="0"/>
              </a:rPr>
              <a:t>The message from Ponce Health Sciences University created a unique opportunity for our College of Medicine community to respond directly to needs as defined by the specific requests of colleagues who are truly ‘on the ground,’ traveling among communities in southern Puerto Rico to distribute supplies and attend to health needs. This underlies the excitement for this project – that it was both direct and responsive.” </a:t>
            </a:r>
          </a:p>
          <a:p>
            <a:pPr lvl="1" algn="r">
              <a:spcBef>
                <a:spcPts val="300"/>
              </a:spcBef>
            </a:pPr>
            <a:r>
              <a:rPr lang="en-US" sz="1400" i="1" dirty="0">
                <a:solidFill>
                  <a:prstClr val="white"/>
                </a:solidFill>
                <a:latin typeface="Arial" panose="020B0604020202020204" pitchFamily="34" charset="0"/>
                <a:cs typeface="Arial" panose="020B0604020202020204" pitchFamily="34" charset="0"/>
              </a:rPr>
              <a:t>— University of Illinois at Urbana-Champaign GHHS chapter</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4321" y="2111493"/>
            <a:ext cx="3188504" cy="2391378"/>
          </a:xfrm>
          <a:prstGeom prst="rect">
            <a:avLst/>
          </a:prstGeom>
          <a:ln w="28575">
            <a:solidFill>
              <a:srgbClr val="235F6F"/>
            </a:solid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621" y="4933110"/>
            <a:ext cx="4191000" cy="1767677"/>
          </a:xfrm>
          <a:prstGeom prst="rect">
            <a:avLst/>
          </a:prstGeom>
          <a:ln w="28575">
            <a:solidFill>
              <a:srgbClr val="235F6F"/>
            </a:solidFill>
          </a:ln>
        </p:spPr>
      </p:pic>
      <p:sp>
        <p:nvSpPr>
          <p:cNvPr id="10" name="TextBox 9"/>
          <p:cNvSpPr txBox="1"/>
          <p:nvPr/>
        </p:nvSpPr>
        <p:spPr>
          <a:xfrm>
            <a:off x="762000" y="4502872"/>
            <a:ext cx="2379372" cy="248040"/>
          </a:xfrm>
          <a:prstGeom prst="rect">
            <a:avLst/>
          </a:prstGeom>
          <a:solidFill>
            <a:srgbClr val="235F6F"/>
          </a:solidFill>
        </p:spPr>
        <p:txBody>
          <a:bodyPr wrap="square" rtlCol="0">
            <a:spAutoFit/>
          </a:bodyPr>
          <a:lstStyle/>
          <a:p>
            <a:pPr algn="r"/>
            <a:r>
              <a:rPr lang="en-US" sz="1000" b="1" dirty="0">
                <a:solidFill>
                  <a:schemeClr val="bg1"/>
                </a:solidFill>
              </a:rPr>
              <a:t>University of Illinois College of Medicine </a:t>
            </a:r>
          </a:p>
        </p:txBody>
      </p:sp>
      <p:sp>
        <p:nvSpPr>
          <p:cNvPr id="11" name="TextBox 10"/>
          <p:cNvSpPr txBox="1"/>
          <p:nvPr/>
        </p:nvSpPr>
        <p:spPr>
          <a:xfrm>
            <a:off x="3810000" y="4254831"/>
            <a:ext cx="2652825" cy="246221"/>
          </a:xfrm>
          <a:prstGeom prst="rect">
            <a:avLst/>
          </a:prstGeom>
          <a:solidFill>
            <a:srgbClr val="235F6F"/>
          </a:solidFill>
        </p:spPr>
        <p:txBody>
          <a:bodyPr wrap="square" rtlCol="0">
            <a:spAutoFit/>
          </a:bodyPr>
          <a:lstStyle/>
          <a:p>
            <a:pPr algn="r"/>
            <a:r>
              <a:rPr lang="en-US" sz="1000" b="1" dirty="0">
                <a:solidFill>
                  <a:schemeClr val="bg1"/>
                </a:solidFill>
              </a:rPr>
              <a:t>Packaging shipped from Illinois to Puerto Rico</a:t>
            </a:r>
          </a:p>
        </p:txBody>
      </p:sp>
    </p:spTree>
    <p:extLst>
      <p:ext uri="{BB962C8B-B14F-4D97-AF65-F5344CB8AC3E}">
        <p14:creationId xmlns:p14="http://schemas.microsoft.com/office/powerpoint/2010/main" val="259975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7"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7" presetClass="entr" presetSubtype="0"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1000"/>
                                        <p:tgtEl>
                                          <p:spTgt spid="7"/>
                                        </p:tgtEl>
                                      </p:cBhvr>
                                    </p:animEffect>
                                    <p:anim calcmode="lin" valueType="num">
                                      <p:cBhvr>
                                        <p:cTn id="41" dur="1000" fill="hold"/>
                                        <p:tgtEl>
                                          <p:spTgt spid="7"/>
                                        </p:tgtEl>
                                        <p:attrNameLst>
                                          <p:attrName>ppt_x</p:attrName>
                                        </p:attrNameLst>
                                      </p:cBhvr>
                                      <p:tavLst>
                                        <p:tav tm="0">
                                          <p:val>
                                            <p:strVal val="#ppt_x"/>
                                          </p:val>
                                        </p:tav>
                                        <p:tav tm="100000">
                                          <p:val>
                                            <p:strVal val="#ppt_x"/>
                                          </p:val>
                                        </p:tav>
                                      </p:tavLst>
                                    </p:anim>
                                    <p:anim calcmode="lin" valueType="num">
                                      <p:cBhvr>
                                        <p:cTn id="4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0" y="0"/>
            <a:ext cx="9601200" cy="1219200"/>
          </a:xfrm>
          <a:prstGeom prst="rect">
            <a:avLst/>
          </a:prstGeom>
          <a:solidFill>
            <a:srgbClr val="65B8C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1CADE4"/>
              </a:solidFill>
            </a:endParaRPr>
          </a:p>
        </p:txBody>
      </p:sp>
      <p:sp>
        <p:nvSpPr>
          <p:cNvPr id="9" name="TextBox 8"/>
          <p:cNvSpPr txBox="1"/>
          <p:nvPr/>
        </p:nvSpPr>
        <p:spPr>
          <a:xfrm>
            <a:off x="228600" y="76200"/>
            <a:ext cx="9906000" cy="1569660"/>
          </a:xfrm>
          <a:prstGeom prst="rect">
            <a:avLst/>
          </a:prstGeom>
          <a:noFill/>
        </p:spPr>
        <p:txBody>
          <a:bodyPr wrap="square" rtlCol="0">
            <a:spAutoFit/>
          </a:bodyPr>
          <a:lstStyle/>
          <a:p>
            <a: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t>GHHS </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National Projects </a:t>
            </a:r>
            <a: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t/>
            </a:r>
            <a:b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br>
            <a: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a:solidFill>
                  <a:srgbClr val="235F6F"/>
                </a:solidFill>
                <a:latin typeface="Arial" panose="020B0604020202020204" pitchFamily="34" charset="0"/>
                <a:cs typeface="Arial" panose="020B0604020202020204" pitchFamily="34" charset="0"/>
              </a:rPr>
              <a:t>Thank a Resident Day </a:t>
            </a:r>
          </a:p>
          <a:p>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3200" b="1" dirty="0">
              <a:solidFill>
                <a:schemeClr val="bg1"/>
              </a:solidFill>
              <a:latin typeface="Arial" panose="020B0604020202020204" pitchFamily="34" charset="0"/>
              <a:cs typeface="Arial" panose="020B0604020202020204" pitchFamily="34" charset="0"/>
            </a:endParaRPr>
          </a:p>
        </p:txBody>
      </p:sp>
      <p:sp>
        <p:nvSpPr>
          <p:cNvPr id="18" name="Rectangle 17"/>
          <p:cNvSpPr/>
          <p:nvPr/>
        </p:nvSpPr>
        <p:spPr>
          <a:xfrm>
            <a:off x="6553200" y="1556842"/>
            <a:ext cx="5638800" cy="5351665"/>
          </a:xfrm>
          <a:prstGeom prst="rect">
            <a:avLst/>
          </a:prstGeom>
          <a:solidFill>
            <a:srgbClr val="65B8C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1CADE4"/>
              </a:solidFill>
            </a:endParaRPr>
          </a:p>
        </p:txBody>
      </p:sp>
      <p:sp>
        <p:nvSpPr>
          <p:cNvPr id="19" name="TextBox 18"/>
          <p:cNvSpPr txBox="1"/>
          <p:nvPr/>
        </p:nvSpPr>
        <p:spPr>
          <a:xfrm>
            <a:off x="6678704" y="1878183"/>
            <a:ext cx="5387792" cy="5816977"/>
          </a:xfrm>
          <a:prstGeom prst="rect">
            <a:avLst/>
          </a:prstGeom>
          <a:noFill/>
        </p:spPr>
        <p:txBody>
          <a:bodyPr wrap="square" rtlCol="0">
            <a:spAutoFit/>
          </a:bodyPr>
          <a:lstStyle/>
          <a:p>
            <a:pPr marL="571500" indent="-571500">
              <a:spcBef>
                <a:spcPts val="1200"/>
              </a:spcBef>
              <a:buFont typeface="Symbol" panose="05050102010706020507" pitchFamily="18" charset="2"/>
              <a:buChar char="à"/>
            </a:pPr>
            <a:r>
              <a:rPr lang="en-US" sz="2600" dirty="0">
                <a:solidFill>
                  <a:prstClr val="white"/>
                </a:solidFill>
                <a:latin typeface="Arial" panose="020B0604020202020204" pitchFamily="34" charset="0"/>
                <a:cs typeface="Arial" panose="020B0604020202020204" pitchFamily="34" charset="0"/>
              </a:rPr>
              <a:t>Began in 2018</a:t>
            </a:r>
          </a:p>
          <a:p>
            <a:pPr marL="571500" indent="-571500">
              <a:spcBef>
                <a:spcPts val="1200"/>
              </a:spcBef>
              <a:buFont typeface="Symbol" panose="05050102010706020507" pitchFamily="18" charset="2"/>
              <a:buChar char="à"/>
            </a:pPr>
            <a:r>
              <a:rPr lang="en-US" sz="2600" dirty="0">
                <a:solidFill>
                  <a:prstClr val="white"/>
                </a:solidFill>
                <a:latin typeface="Arial" panose="020B0604020202020204" pitchFamily="34" charset="0"/>
                <a:cs typeface="Arial" panose="020B0604020202020204" pitchFamily="34" charset="0"/>
              </a:rPr>
              <a:t>February 28, 2020</a:t>
            </a:r>
          </a:p>
          <a:p>
            <a:pPr marL="571500" indent="-571500">
              <a:spcBef>
                <a:spcPts val="1200"/>
              </a:spcBef>
              <a:buFont typeface="Symbol" panose="05050102010706020507" pitchFamily="18" charset="2"/>
              <a:buChar char="à"/>
            </a:pPr>
            <a:r>
              <a:rPr lang="en-US" sz="2600" dirty="0">
                <a:solidFill>
                  <a:prstClr val="white"/>
                </a:solidFill>
                <a:latin typeface="Arial" panose="020B0604020202020204" pitchFamily="34" charset="0"/>
                <a:cs typeface="Arial" panose="020B0604020202020204" pitchFamily="34" charset="0"/>
              </a:rPr>
              <a:t>Encourages students to show their gratitude to the unsung teachers of their medical school clerkships</a:t>
            </a:r>
          </a:p>
          <a:p>
            <a:pPr marL="571500" indent="-571500">
              <a:spcBef>
                <a:spcPts val="1200"/>
              </a:spcBef>
              <a:buFont typeface="Symbol" panose="05050102010706020507" pitchFamily="18" charset="2"/>
              <a:buChar char="à"/>
            </a:pPr>
            <a:r>
              <a:rPr lang="en-US" sz="2600" dirty="0">
                <a:solidFill>
                  <a:prstClr val="white"/>
                </a:solidFill>
                <a:latin typeface="Arial" panose="020B0604020202020204" pitchFamily="34" charset="0"/>
                <a:cs typeface="Arial" panose="020B0604020202020204" pitchFamily="34" charset="0"/>
              </a:rPr>
              <a:t>Developed at the University of Missouri-Kansas City</a:t>
            </a:r>
          </a:p>
          <a:p>
            <a:pPr marL="571500" indent="-571500">
              <a:spcBef>
                <a:spcPts val="1200"/>
              </a:spcBef>
              <a:buFont typeface="Symbol" panose="05050102010706020507" pitchFamily="18" charset="2"/>
              <a:buChar char="à"/>
            </a:pPr>
            <a:r>
              <a:rPr lang="en-US" sz="2600" dirty="0">
                <a:solidFill>
                  <a:prstClr val="white"/>
                </a:solidFill>
                <a:latin typeface="Arial" panose="020B0604020202020204" pitchFamily="34" charset="0"/>
                <a:cs typeface="Arial" panose="020B0604020202020204" pitchFamily="34" charset="0"/>
              </a:rPr>
              <a:t>188 institutions participated  in 2020</a:t>
            </a:r>
          </a:p>
          <a:p>
            <a:pPr marL="571500" indent="-571500">
              <a:spcBef>
                <a:spcPts val="1200"/>
              </a:spcBef>
              <a:buFont typeface="Symbol" panose="05050102010706020507" pitchFamily="18" charset="2"/>
              <a:buChar char="à"/>
            </a:pPr>
            <a:endParaRPr lang="en-US" sz="2600" dirty="0">
              <a:solidFill>
                <a:prstClr val="white"/>
              </a:solidFill>
              <a:latin typeface="Arial" panose="020B0604020202020204" pitchFamily="34" charset="0"/>
              <a:cs typeface="Arial" panose="020B0604020202020204" pitchFamily="34" charset="0"/>
            </a:endParaRPr>
          </a:p>
          <a:p>
            <a:pPr>
              <a:spcBef>
                <a:spcPts val="1200"/>
              </a:spcBef>
            </a:pPr>
            <a:endParaRPr lang="en-US" sz="2600" dirty="0">
              <a:solidFill>
                <a:prstClr val="white"/>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3"/>
          <a:stretch>
            <a:fillRect/>
          </a:stretch>
        </p:blipFill>
        <p:spPr>
          <a:xfrm>
            <a:off x="228600" y="1722060"/>
            <a:ext cx="6117357" cy="4576909"/>
          </a:xfrm>
          <a:prstGeom prst="rect">
            <a:avLst/>
          </a:prstGeom>
        </p:spPr>
      </p:pic>
    </p:spTree>
    <p:extLst>
      <p:ext uri="{BB962C8B-B14F-4D97-AF65-F5344CB8AC3E}">
        <p14:creationId xmlns:p14="http://schemas.microsoft.com/office/powerpoint/2010/main" val="4175324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0" y="0"/>
            <a:ext cx="9601200" cy="1219200"/>
          </a:xfrm>
          <a:prstGeom prst="rect">
            <a:avLst/>
          </a:prstGeom>
          <a:solidFill>
            <a:srgbClr val="65B8C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1CADE4"/>
              </a:solidFill>
            </a:endParaRPr>
          </a:p>
        </p:txBody>
      </p:sp>
      <p:sp>
        <p:nvSpPr>
          <p:cNvPr id="9" name="TextBox 8"/>
          <p:cNvSpPr txBox="1"/>
          <p:nvPr/>
        </p:nvSpPr>
        <p:spPr>
          <a:xfrm>
            <a:off x="228600" y="76200"/>
            <a:ext cx="9906000" cy="1569660"/>
          </a:xfrm>
          <a:prstGeom prst="rect">
            <a:avLst/>
          </a:prstGeom>
          <a:noFill/>
        </p:spPr>
        <p:txBody>
          <a:bodyPr wrap="square" rtlCol="0">
            <a:spAutoFit/>
          </a:bodyPr>
          <a:lstStyle/>
          <a:p>
            <a: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t>GHHS </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National Projects </a:t>
            </a:r>
            <a: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t/>
            </a:r>
            <a:b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br>
            <a: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a:solidFill>
                  <a:srgbClr val="235F6F"/>
                </a:solidFill>
                <a:latin typeface="Arial" panose="020B0604020202020204" pitchFamily="34" charset="0"/>
                <a:cs typeface="Arial" panose="020B0604020202020204" pitchFamily="34" charset="0"/>
              </a:rPr>
              <a:t>Veterans Gold Health Initiative </a:t>
            </a:r>
          </a:p>
          <a:p>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3200" b="1" dirty="0">
              <a:solidFill>
                <a:schemeClr val="bg1"/>
              </a:solidFill>
              <a:latin typeface="Arial" panose="020B0604020202020204" pitchFamily="34" charset="0"/>
              <a:cs typeface="Arial" panose="020B0604020202020204" pitchFamily="34" charset="0"/>
            </a:endParaRPr>
          </a:p>
        </p:txBody>
      </p:sp>
      <p:sp>
        <p:nvSpPr>
          <p:cNvPr id="18" name="Rectangle 17"/>
          <p:cNvSpPr/>
          <p:nvPr/>
        </p:nvSpPr>
        <p:spPr>
          <a:xfrm>
            <a:off x="6662033" y="1537049"/>
            <a:ext cx="5638800" cy="3034951"/>
          </a:xfrm>
          <a:prstGeom prst="rect">
            <a:avLst/>
          </a:prstGeom>
          <a:solidFill>
            <a:srgbClr val="65B8C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1CADE4"/>
              </a:solidFill>
            </a:endParaRPr>
          </a:p>
        </p:txBody>
      </p:sp>
      <p:sp>
        <p:nvSpPr>
          <p:cNvPr id="19" name="TextBox 18"/>
          <p:cNvSpPr txBox="1"/>
          <p:nvPr/>
        </p:nvSpPr>
        <p:spPr>
          <a:xfrm>
            <a:off x="6804208" y="1722060"/>
            <a:ext cx="5387792" cy="2985433"/>
          </a:xfrm>
          <a:prstGeom prst="rect">
            <a:avLst/>
          </a:prstGeom>
          <a:noFill/>
        </p:spPr>
        <p:txBody>
          <a:bodyPr wrap="square" rtlCol="0">
            <a:spAutoFit/>
          </a:bodyPr>
          <a:lstStyle/>
          <a:p>
            <a:pPr marL="571500" indent="-571500">
              <a:spcBef>
                <a:spcPts val="1200"/>
              </a:spcBef>
              <a:buFont typeface="Symbol" panose="05050102010706020507" pitchFamily="18" charset="2"/>
              <a:buChar char="à"/>
            </a:pPr>
            <a:r>
              <a:rPr lang="en-US" sz="2400" dirty="0">
                <a:solidFill>
                  <a:prstClr val="white"/>
                </a:solidFill>
                <a:latin typeface="Arial" panose="020B0604020202020204" pitchFamily="34" charset="0"/>
                <a:cs typeface="Arial" panose="020B0604020202020204" pitchFamily="34" charset="0"/>
              </a:rPr>
              <a:t>Quality Improvement Project</a:t>
            </a:r>
          </a:p>
          <a:p>
            <a:pPr marL="571500" indent="-571500">
              <a:spcBef>
                <a:spcPts val="1200"/>
              </a:spcBef>
              <a:buFont typeface="Symbol" panose="05050102010706020507" pitchFamily="18" charset="2"/>
              <a:buChar char="à"/>
            </a:pPr>
            <a:r>
              <a:rPr lang="en-US" sz="2400" dirty="0">
                <a:solidFill>
                  <a:schemeClr val="bg1"/>
                </a:solidFill>
                <a:latin typeface="Arial" panose="020B0604020202020204" pitchFamily="34" charset="0"/>
                <a:cs typeface="Arial" panose="020B0604020202020204" pitchFamily="34" charset="0"/>
              </a:rPr>
              <a:t>Address healthcare disparities through the identification of veteran status and associated risk for unique employment-related illnesses </a:t>
            </a:r>
          </a:p>
          <a:p>
            <a:pPr marL="571500" indent="-571500">
              <a:spcBef>
                <a:spcPts val="1200"/>
              </a:spcBef>
              <a:buFont typeface="Symbol" panose="05050102010706020507" pitchFamily="18" charset="2"/>
              <a:buChar char="à"/>
            </a:pPr>
            <a:endParaRPr lang="en-US" sz="2400" dirty="0">
              <a:solidFill>
                <a:prstClr val="white"/>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8824" t="4412" r="11765" b="16176"/>
          <a:stretch/>
        </p:blipFill>
        <p:spPr>
          <a:xfrm>
            <a:off x="76201" y="1369821"/>
            <a:ext cx="2897380" cy="2897380"/>
          </a:xfrm>
          <a:prstGeom prst="rect">
            <a:avLst/>
          </a:prstGeom>
        </p:spPr>
      </p:pic>
      <p:pic>
        <p:nvPicPr>
          <p:cNvPr id="10" name="Picture 9"/>
          <p:cNvPicPr>
            <a:picLocks noChangeAspect="1"/>
          </p:cNvPicPr>
          <p:nvPr/>
        </p:nvPicPr>
        <p:blipFill rotWithShape="1">
          <a:blip r:embed="rId4"/>
          <a:srcRect l="49167" t="37778" r="6666" b="21594"/>
          <a:stretch/>
        </p:blipFill>
        <p:spPr>
          <a:xfrm>
            <a:off x="2590800" y="4064000"/>
            <a:ext cx="3718457" cy="2565400"/>
          </a:xfrm>
          <a:prstGeom prst="rect">
            <a:avLst/>
          </a:prstGeom>
          <a:ln w="38100">
            <a:solidFill>
              <a:srgbClr val="416EA0"/>
            </a:solidFill>
          </a:ln>
        </p:spPr>
      </p:pic>
    </p:spTree>
    <p:extLst>
      <p:ext uri="{BB962C8B-B14F-4D97-AF65-F5344CB8AC3E}">
        <p14:creationId xmlns:p14="http://schemas.microsoft.com/office/powerpoint/2010/main" val="413858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7"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0" y="0"/>
            <a:ext cx="9601200" cy="1219200"/>
          </a:xfrm>
          <a:prstGeom prst="rect">
            <a:avLst/>
          </a:prstGeom>
          <a:solidFill>
            <a:srgbClr val="65B8C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1CADE4"/>
              </a:solidFill>
            </a:endParaRPr>
          </a:p>
        </p:txBody>
      </p:sp>
      <p:sp>
        <p:nvSpPr>
          <p:cNvPr id="9" name="TextBox 8"/>
          <p:cNvSpPr txBox="1"/>
          <p:nvPr/>
        </p:nvSpPr>
        <p:spPr>
          <a:xfrm>
            <a:off x="152400" y="59895"/>
            <a:ext cx="9906000" cy="1000274"/>
          </a:xfrm>
          <a:prstGeom prst="rect">
            <a:avLst/>
          </a:prstGeom>
          <a:noFill/>
        </p:spPr>
        <p:txBody>
          <a:bodyPr wrap="square" rtlCol="0">
            <a:spAutoFit/>
          </a:bodyPr>
          <a:lstStyle/>
          <a:p>
            <a: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t>GHHS </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National Conferences</a:t>
            </a:r>
            <a: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t/>
            </a:r>
            <a:b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br>
            <a:r>
              <a:rPr lang="en-US" sz="2700" dirty="0">
                <a:solidFill>
                  <a:srgbClr val="235F6F"/>
                </a:solidFill>
                <a:latin typeface="Arial" panose="020B0604020202020204" pitchFamily="34" charset="0"/>
                <a:ea typeface="Calibri" panose="020F0502020204030204" pitchFamily="34" charset="0"/>
                <a:cs typeface="Arial" panose="020B0604020202020204" pitchFamily="34" charset="0"/>
              </a:rPr>
              <a:t> </a:t>
            </a:r>
            <a:r>
              <a:rPr lang="en-US" sz="2700" b="1" dirty="0">
                <a:solidFill>
                  <a:srgbClr val="235F6F"/>
                </a:solidFill>
                <a:latin typeface="Arial" panose="020B0604020202020204" pitchFamily="34" charset="0"/>
                <a:ea typeface="Calibri" panose="020F0502020204030204" pitchFamily="34" charset="0"/>
                <a:cs typeface="Arial" panose="020B0604020202020204" pitchFamily="34" charset="0"/>
              </a:rPr>
              <a:t>National Conference on Humanism</a:t>
            </a:r>
            <a:endParaRPr lang="en-US" sz="3000" b="1" dirty="0">
              <a:solidFill>
                <a:srgbClr val="235F6F"/>
              </a:solidFill>
              <a:latin typeface="Arial" panose="020B0604020202020204" pitchFamily="34" charset="0"/>
              <a:cs typeface="Arial" panose="020B0604020202020204" pitchFamily="34" charset="0"/>
            </a:endParaRPr>
          </a:p>
        </p:txBody>
      </p:sp>
      <p:sp>
        <p:nvSpPr>
          <p:cNvPr id="18" name="Rectangle 17"/>
          <p:cNvSpPr/>
          <p:nvPr/>
        </p:nvSpPr>
        <p:spPr>
          <a:xfrm>
            <a:off x="6662033" y="1537049"/>
            <a:ext cx="5638800" cy="5320951"/>
          </a:xfrm>
          <a:prstGeom prst="rect">
            <a:avLst/>
          </a:prstGeom>
          <a:solidFill>
            <a:srgbClr val="65B8C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1CADE4"/>
              </a:solidFill>
            </a:endParaRPr>
          </a:p>
        </p:txBody>
      </p:sp>
      <p:sp>
        <p:nvSpPr>
          <p:cNvPr id="19" name="TextBox 18"/>
          <p:cNvSpPr txBox="1"/>
          <p:nvPr/>
        </p:nvSpPr>
        <p:spPr>
          <a:xfrm>
            <a:off x="6787537" y="1673756"/>
            <a:ext cx="5252064" cy="4616648"/>
          </a:xfrm>
          <a:prstGeom prst="rect">
            <a:avLst/>
          </a:prstGeom>
          <a:noFill/>
        </p:spPr>
        <p:txBody>
          <a:bodyPr wrap="square" rtlCol="0">
            <a:spAutoFit/>
          </a:bodyPr>
          <a:lstStyle/>
          <a:p>
            <a:pPr marL="571500" indent="-571500">
              <a:spcBef>
                <a:spcPts val="1200"/>
              </a:spcBef>
              <a:buFont typeface="Symbol" panose="05050102010706020507" pitchFamily="18" charset="2"/>
              <a:buChar char="à"/>
            </a:pPr>
            <a:r>
              <a:rPr lang="en-US" sz="2400" dirty="0">
                <a:solidFill>
                  <a:prstClr val="white"/>
                </a:solidFill>
                <a:latin typeface="Arial" panose="020B0604020202020204" pitchFamily="34" charset="0"/>
                <a:cs typeface="Arial" panose="020B0604020202020204" pitchFamily="34" charset="0"/>
              </a:rPr>
              <a:t>National Conference on Humanism: “Cultivating Resiliency Through Humanism and Community”</a:t>
            </a:r>
          </a:p>
          <a:p>
            <a:pPr marL="571500" indent="-571500">
              <a:spcBef>
                <a:spcPts val="1200"/>
              </a:spcBef>
              <a:buFont typeface="Symbol" panose="05050102010706020507" pitchFamily="18" charset="2"/>
              <a:buChar char="à"/>
            </a:pPr>
            <a:r>
              <a:rPr lang="en-US" sz="2400" dirty="0">
                <a:solidFill>
                  <a:prstClr val="white"/>
                </a:solidFill>
                <a:latin typeface="Arial" panose="020B0604020202020204" pitchFamily="34" charset="0"/>
                <a:cs typeface="Arial" panose="020B0604020202020204" pitchFamily="34" charset="0"/>
              </a:rPr>
              <a:t>Chicago, IL, March 2017 </a:t>
            </a:r>
          </a:p>
          <a:p>
            <a:pPr marL="571500" indent="-571500">
              <a:spcBef>
                <a:spcPts val="1200"/>
              </a:spcBef>
              <a:buFont typeface="Symbol" panose="05050102010706020507" pitchFamily="18" charset="2"/>
              <a:buChar char="à"/>
            </a:pPr>
            <a:r>
              <a:rPr lang="en-US" sz="2400" dirty="0">
                <a:solidFill>
                  <a:prstClr val="white"/>
                </a:solidFill>
                <a:latin typeface="Arial" panose="020B0604020202020204" pitchFamily="34" charset="0"/>
                <a:cs typeface="Arial" panose="020B0604020202020204" pitchFamily="34" charset="0"/>
              </a:rPr>
              <a:t>300+ healthcare leaders &amp; students convened</a:t>
            </a:r>
          </a:p>
          <a:p>
            <a:pPr marL="571500" indent="-571500">
              <a:spcBef>
                <a:spcPts val="1200"/>
              </a:spcBef>
              <a:buFont typeface="Symbol" panose="05050102010706020507" pitchFamily="18" charset="2"/>
              <a:buChar char="à"/>
            </a:pPr>
            <a:r>
              <a:rPr lang="en-US" sz="2400" dirty="0">
                <a:solidFill>
                  <a:prstClr val="white"/>
                </a:solidFill>
                <a:latin typeface="Arial" panose="020B0604020202020204" pitchFamily="34" charset="0"/>
                <a:cs typeface="Arial" panose="020B0604020202020204" pitchFamily="34" charset="0"/>
              </a:rPr>
              <a:t>Three-day conference designed to renew strength in participants’ connection with humanism in medicine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802" y="1486628"/>
            <a:ext cx="3810569" cy="2545341"/>
          </a:xfrm>
          <a:prstGeom prst="rect">
            <a:avLst/>
          </a:prstGeom>
          <a:ln w="38100">
            <a:solidFill>
              <a:srgbClr val="235F6F"/>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7087" y="4191000"/>
            <a:ext cx="4229442" cy="2467175"/>
          </a:xfrm>
          <a:prstGeom prst="rect">
            <a:avLst/>
          </a:prstGeom>
          <a:ln w="38100">
            <a:solidFill>
              <a:srgbClr val="235F6F"/>
            </a:solidFill>
          </a:ln>
        </p:spPr>
      </p:pic>
      <p:sp>
        <p:nvSpPr>
          <p:cNvPr id="10" name="TextBox 9"/>
          <p:cNvSpPr txBox="1"/>
          <p:nvPr/>
        </p:nvSpPr>
        <p:spPr>
          <a:xfrm>
            <a:off x="2209800" y="3783929"/>
            <a:ext cx="2037716" cy="248040"/>
          </a:xfrm>
          <a:prstGeom prst="rect">
            <a:avLst/>
          </a:prstGeom>
          <a:solidFill>
            <a:srgbClr val="235F6F"/>
          </a:solidFill>
        </p:spPr>
        <p:txBody>
          <a:bodyPr wrap="square" rtlCol="0">
            <a:spAutoFit/>
          </a:bodyPr>
          <a:lstStyle/>
          <a:p>
            <a:pPr algn="r"/>
            <a:r>
              <a:rPr lang="en-US" sz="1000" b="1" dirty="0">
                <a:solidFill>
                  <a:schemeClr val="bg1"/>
                </a:solidFill>
              </a:rPr>
              <a:t>National Conference in Chicago, IL</a:t>
            </a:r>
          </a:p>
        </p:txBody>
      </p:sp>
      <p:sp>
        <p:nvSpPr>
          <p:cNvPr id="11" name="TextBox 10"/>
          <p:cNvSpPr txBox="1"/>
          <p:nvPr/>
        </p:nvSpPr>
        <p:spPr>
          <a:xfrm>
            <a:off x="4572000" y="6426607"/>
            <a:ext cx="1999536" cy="248040"/>
          </a:xfrm>
          <a:prstGeom prst="rect">
            <a:avLst/>
          </a:prstGeom>
          <a:solidFill>
            <a:srgbClr val="235F6F"/>
          </a:solidFill>
        </p:spPr>
        <p:txBody>
          <a:bodyPr wrap="square" rtlCol="0">
            <a:spAutoFit/>
          </a:bodyPr>
          <a:lstStyle/>
          <a:p>
            <a:pPr algn="r"/>
            <a:r>
              <a:rPr lang="en-US" sz="1000" b="1" dirty="0">
                <a:solidFill>
                  <a:schemeClr val="bg1"/>
                </a:solidFill>
              </a:rPr>
              <a:t>National Conference in Chicago, IL</a:t>
            </a:r>
          </a:p>
        </p:txBody>
      </p:sp>
    </p:spTree>
    <p:extLst>
      <p:ext uri="{BB962C8B-B14F-4D97-AF65-F5344CB8AC3E}">
        <p14:creationId xmlns:p14="http://schemas.microsoft.com/office/powerpoint/2010/main" val="796262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7"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0" y="0"/>
            <a:ext cx="9601200" cy="1219200"/>
          </a:xfrm>
          <a:prstGeom prst="rect">
            <a:avLst/>
          </a:prstGeom>
          <a:solidFill>
            <a:srgbClr val="65B8C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1CADE4"/>
              </a:solidFill>
            </a:endParaRPr>
          </a:p>
        </p:txBody>
      </p:sp>
      <p:sp>
        <p:nvSpPr>
          <p:cNvPr id="9" name="TextBox 8"/>
          <p:cNvSpPr txBox="1"/>
          <p:nvPr/>
        </p:nvSpPr>
        <p:spPr>
          <a:xfrm>
            <a:off x="152400" y="59895"/>
            <a:ext cx="9906000" cy="1000274"/>
          </a:xfrm>
          <a:prstGeom prst="rect">
            <a:avLst/>
          </a:prstGeom>
          <a:noFill/>
        </p:spPr>
        <p:txBody>
          <a:bodyPr wrap="square" rtlCol="0">
            <a:spAutoFit/>
          </a:bodyPr>
          <a:lstStyle/>
          <a:p>
            <a: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t>GHHS </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National Conferences</a:t>
            </a:r>
            <a: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t/>
            </a:r>
            <a:b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br>
            <a:r>
              <a:rPr lang="en-US" sz="2700" dirty="0">
                <a:solidFill>
                  <a:srgbClr val="235F6F"/>
                </a:solidFill>
                <a:latin typeface="Arial" panose="020B0604020202020204" pitchFamily="34" charset="0"/>
                <a:ea typeface="Calibri" panose="020F0502020204030204" pitchFamily="34" charset="0"/>
                <a:cs typeface="Arial" panose="020B0604020202020204" pitchFamily="34" charset="0"/>
              </a:rPr>
              <a:t> </a:t>
            </a:r>
            <a:r>
              <a:rPr lang="en-US" sz="2700" b="1" dirty="0">
                <a:solidFill>
                  <a:srgbClr val="235F6F"/>
                </a:solidFill>
                <a:latin typeface="Arial" panose="020B0604020202020204" pitchFamily="34" charset="0"/>
                <a:ea typeface="Calibri" panose="020F0502020204030204" pitchFamily="34" charset="0"/>
                <a:cs typeface="Arial" panose="020B0604020202020204" pitchFamily="34" charset="0"/>
              </a:rPr>
              <a:t>Gold Humanism Summit</a:t>
            </a:r>
            <a:endParaRPr lang="en-US" sz="3000" b="1" dirty="0">
              <a:solidFill>
                <a:srgbClr val="235F6F"/>
              </a:solidFill>
              <a:latin typeface="Arial" panose="020B0604020202020204" pitchFamily="34" charset="0"/>
              <a:cs typeface="Arial" panose="020B0604020202020204" pitchFamily="34" charset="0"/>
            </a:endParaRPr>
          </a:p>
        </p:txBody>
      </p:sp>
      <p:sp>
        <p:nvSpPr>
          <p:cNvPr id="18" name="Rectangle 17"/>
          <p:cNvSpPr/>
          <p:nvPr/>
        </p:nvSpPr>
        <p:spPr>
          <a:xfrm>
            <a:off x="5990300" y="1691698"/>
            <a:ext cx="5973099" cy="4480502"/>
          </a:xfrm>
          <a:prstGeom prst="rect">
            <a:avLst/>
          </a:prstGeom>
          <a:solidFill>
            <a:srgbClr val="65B8C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1CADE4"/>
              </a:solidFill>
            </a:endParaRPr>
          </a:p>
        </p:txBody>
      </p:sp>
      <p:sp>
        <p:nvSpPr>
          <p:cNvPr id="19" name="TextBox 18"/>
          <p:cNvSpPr txBox="1"/>
          <p:nvPr/>
        </p:nvSpPr>
        <p:spPr>
          <a:xfrm>
            <a:off x="5990300" y="1371601"/>
            <a:ext cx="6125499" cy="5816977"/>
          </a:xfrm>
          <a:prstGeom prst="rect">
            <a:avLst/>
          </a:prstGeom>
          <a:noFill/>
        </p:spPr>
        <p:txBody>
          <a:bodyPr wrap="square" rtlCol="0">
            <a:spAutoFit/>
          </a:bodyPr>
          <a:lstStyle/>
          <a:p>
            <a:pPr marL="571500" indent="-571500">
              <a:spcBef>
                <a:spcPts val="1200"/>
              </a:spcBef>
              <a:buFont typeface="Symbol" panose="05050102010706020507" pitchFamily="18" charset="2"/>
              <a:buChar char="à"/>
            </a:pPr>
            <a:endParaRPr lang="en-US" sz="2400" dirty="0">
              <a:solidFill>
                <a:schemeClr val="bg1"/>
              </a:solidFill>
              <a:latin typeface="Arial" panose="020B0604020202020204" pitchFamily="34" charset="0"/>
              <a:cs typeface="Arial" panose="020B0604020202020204" pitchFamily="34" charset="0"/>
            </a:endParaRPr>
          </a:p>
          <a:p>
            <a:pPr marL="571500" indent="-571500">
              <a:spcBef>
                <a:spcPts val="1200"/>
              </a:spcBef>
              <a:buFont typeface="Symbol" panose="05050102010706020507" pitchFamily="18" charset="2"/>
              <a:buChar char="à"/>
            </a:pPr>
            <a:r>
              <a:rPr lang="en-US" sz="2400" dirty="0">
                <a:solidFill>
                  <a:schemeClr val="bg1"/>
                </a:solidFill>
                <a:latin typeface="Arial" panose="020B0604020202020204" pitchFamily="34" charset="0"/>
                <a:cs typeface="Arial" panose="020B0604020202020204" pitchFamily="34" charset="0"/>
              </a:rPr>
              <a:t>The Gold Foundation held its inaugural Gold Humanism Summit at the Planetree International Conference on Patient-Centered Care</a:t>
            </a:r>
          </a:p>
          <a:p>
            <a:pPr marL="571500" indent="-571500">
              <a:spcBef>
                <a:spcPts val="1200"/>
              </a:spcBef>
              <a:buFont typeface="Symbol" panose="05050102010706020507" pitchFamily="18" charset="2"/>
              <a:buChar char="à"/>
            </a:pPr>
            <a:r>
              <a:rPr lang="en-US" sz="2400" dirty="0">
                <a:solidFill>
                  <a:prstClr val="white"/>
                </a:solidFill>
                <a:latin typeface="Arial" panose="020B0604020202020204" pitchFamily="34" charset="0"/>
                <a:cs typeface="Arial" panose="020B0604020202020204" pitchFamily="34" charset="0"/>
              </a:rPr>
              <a:t>Orlando, FL, October 27-30, 2019</a:t>
            </a:r>
          </a:p>
          <a:p>
            <a:pPr marL="571500" indent="-571500">
              <a:spcBef>
                <a:spcPts val="1200"/>
              </a:spcBef>
              <a:buFont typeface="Symbol" panose="05050102010706020507" pitchFamily="18" charset="2"/>
              <a:buChar char="à"/>
            </a:pPr>
            <a:r>
              <a:rPr lang="en-US" sz="2400" dirty="0">
                <a:solidFill>
                  <a:prstClr val="white"/>
                </a:solidFill>
                <a:latin typeface="Arial" panose="020B0604020202020204" pitchFamily="34" charset="0"/>
                <a:cs typeface="Arial" panose="020B0604020202020204" pitchFamily="34" charset="0"/>
              </a:rPr>
              <a:t>200+ healthcare leaders &amp; students convened</a:t>
            </a:r>
          </a:p>
          <a:p>
            <a:pPr marL="571500" indent="-571500">
              <a:spcBef>
                <a:spcPts val="1200"/>
              </a:spcBef>
              <a:buFont typeface="Symbol" panose="05050102010706020507" pitchFamily="18" charset="2"/>
              <a:buChar char="à"/>
            </a:pPr>
            <a:r>
              <a:rPr lang="en-US" sz="2400" dirty="0">
                <a:solidFill>
                  <a:prstClr val="white"/>
                </a:solidFill>
                <a:latin typeface="Arial" panose="020B0604020202020204" pitchFamily="34" charset="0"/>
                <a:cs typeface="Arial" panose="020B0604020202020204" pitchFamily="34" charset="0"/>
              </a:rPr>
              <a:t>The four-day event began with a pre-conference conducted by GHHH students</a:t>
            </a:r>
          </a:p>
          <a:p>
            <a:pPr marL="571500" indent="-571500">
              <a:spcBef>
                <a:spcPts val="1200"/>
              </a:spcBef>
              <a:buFont typeface="Symbol" panose="05050102010706020507" pitchFamily="18" charset="2"/>
              <a:buChar char="à"/>
            </a:pPr>
            <a:endParaRPr lang="en-US" sz="2400" dirty="0">
              <a:solidFill>
                <a:prstClr val="white"/>
              </a:solidFill>
              <a:latin typeface="Arial" panose="020B0604020202020204" pitchFamily="34" charset="0"/>
              <a:cs typeface="Arial" panose="020B0604020202020204" pitchFamily="34" charset="0"/>
            </a:endParaRPr>
          </a:p>
          <a:p>
            <a:pPr marL="571500" indent="-571500">
              <a:spcBef>
                <a:spcPts val="1200"/>
              </a:spcBef>
              <a:buFont typeface="Symbol" panose="05050102010706020507" pitchFamily="18" charset="2"/>
              <a:buChar char="à"/>
            </a:pPr>
            <a:endParaRPr lang="en-US" sz="24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2057400" y="3718560"/>
            <a:ext cx="2743200" cy="2987040"/>
          </a:xfrm>
          <a:prstGeom prst="rect">
            <a:avLst/>
          </a:prstGeom>
          <a:ln w="28575">
            <a:solidFill>
              <a:srgbClr val="235F6F"/>
            </a:solidFill>
          </a:ln>
        </p:spPr>
      </p:pic>
      <p:pic>
        <p:nvPicPr>
          <p:cNvPr id="3" name="Picture 2">
            <a:extLst>
              <a:ext uri="{FF2B5EF4-FFF2-40B4-BE49-F238E27FC236}">
                <a16:creationId xmlns:a16="http://schemas.microsoft.com/office/drawing/2014/main" xmlns="" id="{483BBBA3-298D-49A7-9869-1BB4B2C32E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014" y="1279096"/>
            <a:ext cx="5210386" cy="2344674"/>
          </a:xfrm>
          <a:prstGeom prst="rect">
            <a:avLst/>
          </a:prstGeom>
        </p:spPr>
      </p:pic>
    </p:spTree>
    <p:extLst>
      <p:ext uri="{BB962C8B-B14F-4D97-AF65-F5344CB8AC3E}">
        <p14:creationId xmlns:p14="http://schemas.microsoft.com/office/powerpoint/2010/main" val="321911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0" y="-1"/>
            <a:ext cx="9601200" cy="1291573"/>
          </a:xfrm>
          <a:prstGeom prst="rect">
            <a:avLst/>
          </a:prstGeom>
          <a:solidFill>
            <a:srgbClr val="65B8C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1CADE4"/>
              </a:solidFill>
            </a:endParaRPr>
          </a:p>
        </p:txBody>
      </p:sp>
      <p:sp>
        <p:nvSpPr>
          <p:cNvPr id="9" name="TextBox 8"/>
          <p:cNvSpPr txBox="1"/>
          <p:nvPr/>
        </p:nvSpPr>
        <p:spPr>
          <a:xfrm>
            <a:off x="152400" y="59895"/>
            <a:ext cx="9906000" cy="1000274"/>
          </a:xfrm>
          <a:prstGeom prst="rect">
            <a:avLst/>
          </a:prstGeom>
          <a:noFill/>
        </p:spPr>
        <p:txBody>
          <a:bodyPr wrap="square" rtlCol="0">
            <a:spAutoFit/>
          </a:bodyPr>
          <a:lstStyle/>
          <a:p>
            <a: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t>GHHS </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Regional Conferences</a:t>
            </a:r>
            <a: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t/>
            </a:r>
            <a:b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br>
            <a:r>
              <a:rPr lang="en-US" sz="2700" dirty="0">
                <a:solidFill>
                  <a:srgbClr val="235F6F"/>
                </a:solidFill>
                <a:latin typeface="Arial" panose="020B0604020202020204" pitchFamily="34" charset="0"/>
                <a:ea typeface="Calibri" panose="020F0502020204030204" pitchFamily="34" charset="0"/>
                <a:cs typeface="Arial" panose="020B0604020202020204" pitchFamily="34" charset="0"/>
              </a:rPr>
              <a:t> </a:t>
            </a:r>
            <a:r>
              <a:rPr lang="en-US" sz="2700" b="1" dirty="0">
                <a:solidFill>
                  <a:srgbClr val="235F6F"/>
                </a:solidFill>
                <a:latin typeface="Arial" panose="020B0604020202020204" pitchFamily="34" charset="0"/>
                <a:ea typeface="Calibri" panose="020F0502020204030204" pitchFamily="34" charset="0"/>
                <a:cs typeface="Arial" panose="020B0604020202020204" pitchFamily="34" charset="0"/>
              </a:rPr>
              <a:t>Humanism in Medicine Conference</a:t>
            </a:r>
            <a:endParaRPr lang="en-US" sz="2700" b="1" dirty="0">
              <a:solidFill>
                <a:srgbClr val="235F6F"/>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xmlns="" id="{CDF13410-C476-4B4B-B066-1A7A593B8485}"/>
              </a:ext>
            </a:extLst>
          </p:cNvPr>
          <p:cNvSpPr/>
          <p:nvPr/>
        </p:nvSpPr>
        <p:spPr>
          <a:xfrm>
            <a:off x="-19050" y="1905000"/>
            <a:ext cx="5962650" cy="4038600"/>
          </a:xfrm>
          <a:prstGeom prst="rect">
            <a:avLst/>
          </a:prstGeom>
          <a:solidFill>
            <a:srgbClr val="65B8C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spcBef>
                <a:spcPts val="1200"/>
              </a:spcBef>
              <a:buFont typeface="Symbol" panose="05050102010706020507" pitchFamily="18" charset="2"/>
              <a:buChar char="à"/>
            </a:pPr>
            <a:r>
              <a:rPr lang="en-US" sz="2400" b="1" dirty="0">
                <a:solidFill>
                  <a:prstClr val="white"/>
                </a:solidFill>
                <a:latin typeface="Arial" panose="020B0604020202020204" pitchFamily="34" charset="0"/>
                <a:cs typeface="Arial" panose="020B0604020202020204" pitchFamily="34" charset="0"/>
              </a:rPr>
              <a:t>Regional conferences are smaller conferences conducted by GHHS chapters throughout the country.</a:t>
            </a:r>
          </a:p>
          <a:p>
            <a:pPr marL="571500" indent="-571500">
              <a:spcBef>
                <a:spcPts val="1200"/>
              </a:spcBef>
              <a:buFont typeface="Symbol" panose="05050102010706020507" pitchFamily="18" charset="2"/>
              <a:buChar char="à"/>
            </a:pPr>
            <a:r>
              <a:rPr lang="en-US" sz="2400" b="1" dirty="0" smtClean="0">
                <a:solidFill>
                  <a:srgbClr val="235F6F"/>
                </a:solidFill>
                <a:latin typeface="Arial" panose="020B0604020202020204" pitchFamily="34" charset="0"/>
                <a:cs typeface="Arial" panose="020B0604020202020204" pitchFamily="34" charset="0"/>
              </a:rPr>
              <a:t>These are </a:t>
            </a:r>
            <a:r>
              <a:rPr lang="en-US" sz="2400" b="1" dirty="0">
                <a:solidFill>
                  <a:srgbClr val="235F6F"/>
                </a:solidFill>
                <a:latin typeface="Arial" panose="020B0604020202020204" pitchFamily="34" charset="0"/>
                <a:cs typeface="Arial" panose="020B0604020202020204" pitchFamily="34" charset="0"/>
              </a:rPr>
              <a:t>ideal events for students to network and connect with others in the community. </a:t>
            </a:r>
          </a:p>
          <a:p>
            <a:pPr marL="571500" indent="-571500">
              <a:spcBef>
                <a:spcPts val="1200"/>
              </a:spcBef>
              <a:buFont typeface="Symbol" panose="05050102010706020507" pitchFamily="18" charset="2"/>
              <a:buChar char="à"/>
            </a:pPr>
            <a:r>
              <a:rPr lang="en-US" sz="2400" b="1" dirty="0" smtClean="0">
                <a:solidFill>
                  <a:schemeClr val="bg1"/>
                </a:solidFill>
                <a:latin typeface="Arial" panose="020B0604020202020204" pitchFamily="34" charset="0"/>
                <a:cs typeface="Arial" panose="020B0604020202020204" pitchFamily="34" charset="0"/>
              </a:rPr>
              <a:t>Chapters are encouraged to apply for grants from The Gold Foundation to help support these efforts.</a:t>
            </a:r>
            <a:endParaRPr lang="en-US" sz="2400" b="1" dirty="0">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xmlns="" id="{8F74296F-3D67-4853-89E7-4B8B3294E8C7}"/>
              </a:ext>
            </a:extLst>
          </p:cNvPr>
          <p:cNvPicPr>
            <a:picLocks noChangeAspect="1"/>
          </p:cNvPicPr>
          <p:nvPr/>
        </p:nvPicPr>
        <p:blipFill>
          <a:blip r:embed="rId3"/>
          <a:stretch>
            <a:fillRect/>
          </a:stretch>
        </p:blipFill>
        <p:spPr>
          <a:xfrm>
            <a:off x="6741113" y="1905000"/>
            <a:ext cx="4336049" cy="3886200"/>
          </a:xfrm>
          <a:prstGeom prst="rect">
            <a:avLst/>
          </a:prstGeom>
        </p:spPr>
      </p:pic>
    </p:spTree>
    <p:extLst>
      <p:ext uri="{BB962C8B-B14F-4D97-AF65-F5344CB8AC3E}">
        <p14:creationId xmlns:p14="http://schemas.microsoft.com/office/powerpoint/2010/main" val="3387106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0" y="-1"/>
            <a:ext cx="9601200" cy="1429501"/>
          </a:xfrm>
          <a:prstGeom prst="rect">
            <a:avLst/>
          </a:prstGeom>
          <a:solidFill>
            <a:srgbClr val="65B8C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1CADE4"/>
              </a:solidFill>
            </a:endParaRPr>
          </a:p>
        </p:txBody>
      </p:sp>
      <p:sp>
        <p:nvSpPr>
          <p:cNvPr id="9" name="TextBox 8"/>
          <p:cNvSpPr txBox="1"/>
          <p:nvPr/>
        </p:nvSpPr>
        <p:spPr>
          <a:xfrm>
            <a:off x="152400" y="59895"/>
            <a:ext cx="9906000" cy="1415772"/>
          </a:xfrm>
          <a:prstGeom prst="rect">
            <a:avLst/>
          </a:prstGeom>
          <a:noFill/>
        </p:spPr>
        <p:txBody>
          <a:bodyPr wrap="square" rtlCol="0">
            <a:spAutoFit/>
          </a:bodyPr>
          <a:lstStyle/>
          <a:p>
            <a: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t>GHHS </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Regional Conferences</a:t>
            </a:r>
            <a: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t/>
            </a:r>
            <a:b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br>
            <a:r>
              <a:rPr lang="en-US" sz="2700" dirty="0">
                <a:solidFill>
                  <a:srgbClr val="235F6F"/>
                </a:solidFill>
                <a:latin typeface="Arial" panose="020B0604020202020204" pitchFamily="34" charset="0"/>
                <a:ea typeface="Calibri" panose="020F0502020204030204" pitchFamily="34" charset="0"/>
                <a:cs typeface="Arial" panose="020B0604020202020204" pitchFamily="34" charset="0"/>
              </a:rPr>
              <a:t> </a:t>
            </a:r>
            <a:r>
              <a:rPr lang="en-US" sz="2700" b="1" dirty="0">
                <a:solidFill>
                  <a:srgbClr val="235F6F"/>
                </a:solidFill>
                <a:latin typeface="Arial" panose="020B0604020202020204" pitchFamily="34" charset="0"/>
                <a:ea typeface="Calibri" panose="020F0502020204030204" pitchFamily="34" charset="0"/>
                <a:cs typeface="Arial" panose="020B0604020202020204" pitchFamily="34" charset="0"/>
              </a:rPr>
              <a:t>The Invisible Minority: Healthcare Disparities</a:t>
            </a:r>
            <a:br>
              <a:rPr lang="en-US" sz="2700" b="1" dirty="0">
                <a:solidFill>
                  <a:srgbClr val="235F6F"/>
                </a:solidFill>
                <a:latin typeface="Arial" panose="020B0604020202020204" pitchFamily="34" charset="0"/>
                <a:ea typeface="Calibri" panose="020F0502020204030204" pitchFamily="34" charset="0"/>
                <a:cs typeface="Arial" panose="020B0604020202020204" pitchFamily="34" charset="0"/>
              </a:rPr>
            </a:br>
            <a:r>
              <a:rPr lang="en-US" sz="2700" b="1" dirty="0">
                <a:solidFill>
                  <a:srgbClr val="235F6F"/>
                </a:solidFill>
                <a:latin typeface="Arial" panose="020B0604020202020204" pitchFamily="34" charset="0"/>
                <a:ea typeface="Calibri" panose="020F0502020204030204" pitchFamily="34" charset="0"/>
                <a:cs typeface="Arial" panose="020B0604020202020204" pitchFamily="34" charset="0"/>
              </a:rPr>
              <a:t>  in Appalachia</a:t>
            </a:r>
            <a:endParaRPr lang="en-US" sz="2700" b="1" dirty="0">
              <a:solidFill>
                <a:srgbClr val="235F6F"/>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a:srcRect b="53660"/>
          <a:stretch/>
        </p:blipFill>
        <p:spPr>
          <a:xfrm>
            <a:off x="533400" y="1946729"/>
            <a:ext cx="5458838" cy="3276600"/>
          </a:xfrm>
          <a:prstGeom prst="rect">
            <a:avLst/>
          </a:prstGeom>
        </p:spPr>
      </p:pic>
      <p:pic>
        <p:nvPicPr>
          <p:cNvPr id="7" name="Picture 6"/>
          <p:cNvPicPr>
            <a:picLocks noChangeAspect="1"/>
          </p:cNvPicPr>
          <p:nvPr/>
        </p:nvPicPr>
        <p:blipFill rotWithShape="1">
          <a:blip r:embed="rId3"/>
          <a:srcRect t="47418" b="853"/>
          <a:stretch/>
        </p:blipFill>
        <p:spPr>
          <a:xfrm>
            <a:off x="6400800" y="1946729"/>
            <a:ext cx="4884793" cy="3272971"/>
          </a:xfrm>
          <a:prstGeom prst="rect">
            <a:avLst/>
          </a:prstGeom>
        </p:spPr>
      </p:pic>
    </p:spTree>
    <p:extLst>
      <p:ext uri="{BB962C8B-B14F-4D97-AF65-F5344CB8AC3E}">
        <p14:creationId xmlns:p14="http://schemas.microsoft.com/office/powerpoint/2010/main" val="2934810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0" y="-1"/>
            <a:ext cx="9601200" cy="1291573"/>
          </a:xfrm>
          <a:prstGeom prst="rect">
            <a:avLst/>
          </a:prstGeom>
          <a:solidFill>
            <a:srgbClr val="65B8C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1CADE4"/>
              </a:solidFill>
            </a:endParaRPr>
          </a:p>
        </p:txBody>
      </p:sp>
      <p:sp>
        <p:nvSpPr>
          <p:cNvPr id="9" name="TextBox 8"/>
          <p:cNvSpPr txBox="1"/>
          <p:nvPr/>
        </p:nvSpPr>
        <p:spPr>
          <a:xfrm>
            <a:off x="153202" y="76200"/>
            <a:ext cx="9906000" cy="1000274"/>
          </a:xfrm>
          <a:prstGeom prst="rect">
            <a:avLst/>
          </a:prstGeom>
          <a:noFill/>
        </p:spPr>
        <p:txBody>
          <a:bodyPr wrap="square" rtlCol="0">
            <a:spAutoFit/>
          </a:bodyPr>
          <a:lstStyle/>
          <a:p>
            <a: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t>GHHS </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Regional Conferences</a:t>
            </a:r>
            <a: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t/>
            </a:r>
            <a:b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br>
            <a:r>
              <a:rPr lang="en-US" sz="2700" dirty="0">
                <a:solidFill>
                  <a:srgbClr val="235F6F"/>
                </a:solidFill>
                <a:latin typeface="Arial" panose="020B0604020202020204" pitchFamily="34" charset="0"/>
                <a:ea typeface="Calibri" panose="020F0502020204030204" pitchFamily="34" charset="0"/>
                <a:cs typeface="Arial" panose="020B0604020202020204" pitchFamily="34" charset="0"/>
              </a:rPr>
              <a:t> </a:t>
            </a:r>
            <a:r>
              <a:rPr lang="en-US" sz="2700" b="1" dirty="0">
                <a:solidFill>
                  <a:srgbClr val="235F6F"/>
                </a:solidFill>
                <a:latin typeface="Arial" panose="020B0604020202020204" pitchFamily="34" charset="0"/>
                <a:ea typeface="Calibri" panose="020F0502020204030204" pitchFamily="34" charset="0"/>
                <a:cs typeface="Arial" panose="020B0604020202020204" pitchFamily="34" charset="0"/>
              </a:rPr>
              <a:t>Medical Student Burnout, Depression, and Suicide</a:t>
            </a:r>
            <a:endParaRPr lang="en-US" sz="2700" b="1" dirty="0">
              <a:solidFill>
                <a:srgbClr val="235F6F"/>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801BF551-B691-D345-A8CB-C7CC0253F77A}"/>
              </a:ext>
            </a:extLst>
          </p:cNvPr>
          <p:cNvPicPr/>
          <p:nvPr/>
        </p:nvPicPr>
        <p:blipFill rotWithShape="1">
          <a:blip r:embed="rId3">
            <a:extLst>
              <a:ext uri="{28A0092B-C50C-407E-A947-70E740481C1C}">
                <a14:useLocalDpi xmlns:a14="http://schemas.microsoft.com/office/drawing/2010/main" val="0"/>
              </a:ext>
            </a:extLst>
          </a:blip>
          <a:srcRect l="2205" t="3150" r="2294" b="2225"/>
          <a:stretch/>
        </p:blipFill>
        <p:spPr bwMode="auto">
          <a:xfrm>
            <a:off x="2166436" y="1447800"/>
            <a:ext cx="3820528" cy="5334000"/>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xmlns="" id="{E59B91C9-3B2A-AE4E-9E82-A4C952459703}"/>
              </a:ext>
            </a:extLst>
          </p:cNvPr>
          <p:cNvPicPr/>
          <p:nvPr/>
        </p:nvPicPr>
        <p:blipFill rotWithShape="1">
          <a:blip r:embed="rId4">
            <a:extLst>
              <a:ext uri="{28A0092B-C50C-407E-A947-70E740481C1C}">
                <a14:useLocalDpi xmlns:a14="http://schemas.microsoft.com/office/drawing/2010/main" val="0"/>
              </a:ext>
            </a:extLst>
          </a:blip>
          <a:srcRect l="735" t="2273" r="3050" b="2412"/>
          <a:stretch/>
        </p:blipFill>
        <p:spPr bwMode="auto">
          <a:xfrm>
            <a:off x="6281236" y="1417320"/>
            <a:ext cx="3777164" cy="5334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7986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0" y="0"/>
            <a:ext cx="9601200" cy="838200"/>
          </a:xfrm>
          <a:prstGeom prst="rect">
            <a:avLst/>
          </a:prstGeom>
          <a:solidFill>
            <a:srgbClr val="65B8C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1CADE4"/>
              </a:solidFill>
            </a:endParaRPr>
          </a:p>
        </p:txBody>
      </p:sp>
      <p:sp>
        <p:nvSpPr>
          <p:cNvPr id="9" name="TextBox 8"/>
          <p:cNvSpPr txBox="1"/>
          <p:nvPr/>
        </p:nvSpPr>
        <p:spPr>
          <a:xfrm>
            <a:off x="152400" y="142726"/>
            <a:ext cx="9906000" cy="1000274"/>
          </a:xfrm>
          <a:prstGeom prst="rect">
            <a:avLst/>
          </a:prstGeom>
          <a:noFill/>
        </p:spPr>
        <p:txBody>
          <a:bodyPr wrap="square" rtlCol="0">
            <a:spAutoFit/>
          </a:bodyPr>
          <a:lstStyle/>
          <a:p>
            <a: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t>GHHS </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smtClean="0">
                <a:solidFill>
                  <a:schemeClr val="bg1"/>
                </a:solidFill>
                <a:latin typeface="Arial" panose="020B0604020202020204" pitchFamily="34" charset="0"/>
                <a:ea typeface="Calibri" panose="020F0502020204030204" pitchFamily="34" charset="0"/>
                <a:cs typeface="Arial" panose="020B0604020202020204" pitchFamily="34" charset="0"/>
              </a:rPr>
              <a:t>Examples of Chapter </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Projects</a:t>
            </a:r>
            <a: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t/>
            </a:r>
            <a:b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br>
            <a:r>
              <a:rPr lang="en-US" sz="2700" dirty="0">
                <a:solidFill>
                  <a:srgbClr val="235F6F"/>
                </a:solidFill>
                <a:latin typeface="Arial" panose="020B0604020202020204" pitchFamily="34" charset="0"/>
                <a:ea typeface="Calibri" panose="020F0502020204030204" pitchFamily="34" charset="0"/>
                <a:cs typeface="Arial" panose="020B0604020202020204" pitchFamily="34" charset="0"/>
              </a:rPr>
              <a:t> </a:t>
            </a:r>
            <a:endParaRPr lang="en-US" sz="3000" b="1" dirty="0">
              <a:solidFill>
                <a:srgbClr val="235F6F"/>
              </a:solidFill>
              <a:latin typeface="Arial" panose="020B0604020202020204" pitchFamily="34" charset="0"/>
              <a:cs typeface="Arial" panose="020B0604020202020204" pitchFamily="34" charset="0"/>
            </a:endParaRPr>
          </a:p>
        </p:txBody>
      </p:sp>
      <p:grpSp>
        <p:nvGrpSpPr>
          <p:cNvPr id="48" name="Group 47"/>
          <p:cNvGrpSpPr/>
          <p:nvPr/>
        </p:nvGrpSpPr>
        <p:grpSpPr>
          <a:xfrm>
            <a:off x="258130" y="980927"/>
            <a:ext cx="3863274" cy="2727188"/>
            <a:chOff x="323684" y="1020244"/>
            <a:chExt cx="3616891" cy="2520413"/>
          </a:xfrm>
        </p:grpSpPr>
        <p:pic>
          <p:nvPicPr>
            <p:cNvPr id="5" name="Picture 4"/>
            <p:cNvPicPr>
              <a:picLocks noChangeAspect="1"/>
            </p:cNvPicPr>
            <p:nvPr/>
          </p:nvPicPr>
          <p:blipFill>
            <a:blip r:embed="rId3"/>
            <a:stretch>
              <a:fillRect/>
            </a:stretch>
          </p:blipFill>
          <p:spPr>
            <a:xfrm>
              <a:off x="323684" y="1020244"/>
              <a:ext cx="3616891" cy="1341956"/>
            </a:xfrm>
            <a:prstGeom prst="rect">
              <a:avLst/>
            </a:prstGeom>
          </p:spPr>
        </p:pic>
        <p:grpSp>
          <p:nvGrpSpPr>
            <p:cNvPr id="23" name="Group 22"/>
            <p:cNvGrpSpPr/>
            <p:nvPr/>
          </p:nvGrpSpPr>
          <p:grpSpPr>
            <a:xfrm>
              <a:off x="323684" y="2438400"/>
              <a:ext cx="3616891" cy="1102257"/>
              <a:chOff x="467279" y="27247"/>
              <a:chExt cx="8352870" cy="2939729"/>
            </a:xfrm>
          </p:grpSpPr>
          <p:sp>
            <p:nvSpPr>
              <p:cNvPr id="24" name="Rectangle 8">
                <a:extLst>
                  <a:ext uri="{FF2B5EF4-FFF2-40B4-BE49-F238E27FC236}">
                    <a16:creationId xmlns:a16="http://schemas.microsoft.com/office/drawing/2014/main" xmlns="" id="{3ED229FA-6107-D048-A917-CBAA14D79ABC}"/>
                  </a:ext>
                </a:extLst>
              </p:cNvPr>
              <p:cNvSpPr>
                <a:spLocks noChangeArrowheads="1"/>
              </p:cNvSpPr>
              <p:nvPr/>
            </p:nvSpPr>
            <p:spPr bwMode="auto">
              <a:xfrm>
                <a:off x="467279" y="27247"/>
                <a:ext cx="8352870" cy="2939729"/>
              </a:xfrm>
              <a:prstGeom prst="rect">
                <a:avLst/>
              </a:prstGeom>
              <a:solidFill>
                <a:srgbClr val="988955">
                  <a:alpha val="5215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25" name="Title 1">
                <a:extLst>
                  <a:ext uri="{FF2B5EF4-FFF2-40B4-BE49-F238E27FC236}">
                    <a16:creationId xmlns:a16="http://schemas.microsoft.com/office/drawing/2014/main" xmlns="" id="{A5B66320-0DD2-8A4E-9701-96FE6602F328}"/>
                  </a:ext>
                </a:extLst>
              </p:cNvPr>
              <p:cNvSpPr txBox="1">
                <a:spLocks/>
              </p:cNvSpPr>
              <p:nvPr/>
            </p:nvSpPr>
            <p:spPr>
              <a:xfrm>
                <a:off x="599645" y="351705"/>
                <a:ext cx="6547319" cy="2317481"/>
              </a:xfrm>
              <a:prstGeom prst="rect">
                <a:avLst/>
              </a:prstGeom>
            </p:spPr>
            <p:txBody>
              <a:bodyPr vert="horz" rtlCol="0" anchor="b">
                <a:noAutofit/>
              </a:bodyPr>
              <a:lstStyle>
                <a:lvl1pPr algn="l" rtl="0" eaLnBrk="1" latinLnBrk="0" hangingPunct="1">
                  <a:spcBef>
                    <a:spcPct val="0"/>
                  </a:spcBef>
                  <a:buNone/>
                  <a:defRPr sz="36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r>
                  <a:rPr lang="en-US" sz="1800" b="1" kern="0" dirty="0">
                    <a:latin typeface="Arial" panose="020B0604020202020204" pitchFamily="34" charset="0"/>
                    <a:cs typeface="Arial" panose="020B0604020202020204" pitchFamily="34" charset="0"/>
                  </a:rPr>
                  <a:t>The Soul Food Project: Fighting Loneliness</a:t>
                </a:r>
                <a:br>
                  <a:rPr lang="en-US" sz="1800" b="1" kern="0" dirty="0">
                    <a:latin typeface="Arial" panose="020B0604020202020204" pitchFamily="34" charset="0"/>
                    <a:cs typeface="Arial" panose="020B0604020202020204" pitchFamily="34" charset="0"/>
                  </a:rPr>
                </a:br>
                <a:r>
                  <a:rPr lang="en-US" sz="1800" b="1" kern="0" dirty="0">
                    <a:latin typeface="Arial" panose="020B0604020202020204" pitchFamily="34" charset="0"/>
                    <a:cs typeface="Arial" panose="020B0604020202020204" pitchFamily="34" charset="0"/>
                  </a:rPr>
                  <a:t>Over Lunch</a:t>
                </a:r>
              </a:p>
            </p:txBody>
          </p:sp>
          <p:pic>
            <p:nvPicPr>
              <p:cNvPr id="26" name="Picture 25">
                <a:extLst>
                  <a:ext uri="{FF2B5EF4-FFF2-40B4-BE49-F238E27FC236}">
                    <a16:creationId xmlns:a16="http://schemas.microsoft.com/office/drawing/2014/main" xmlns="" id="{50ECA5E0-7C98-334D-9258-EE16AF56A0E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30208" y1="44792" x2="67500" y2="51250"/>
                            <a14:foregroundMark x1="66667" y1="38750" x2="66042" y2="49375"/>
                            <a14:foregroundMark x1="30000" y1="41250" x2="37917" y2="41667"/>
                            <a14:foregroundMark x1="44375" y1="32500" x2="57917" y2="43750"/>
                            <a14:foregroundMark x1="57917" y1="43750" x2="44792" y2="34167"/>
                            <a14:foregroundMark x1="44792" y1="34167" x2="43542" y2="34167"/>
                            <a14:foregroundMark x1="57917" y1="31875" x2="57708" y2="40625"/>
                            <a14:foregroundMark x1="52708" y1="31875" x2="52292" y2="35208"/>
                            <a14:foregroundMark x1="25625" y1="61458" x2="42917" y2="61875"/>
                            <a14:foregroundMark x1="42917" y1="61875" x2="68958" y2="59583"/>
                          </a14:backgroundRemoval>
                        </a14:imgEffect>
                      </a14:imgLayer>
                    </a14:imgProps>
                  </a:ext>
                </a:extLst>
              </a:blip>
              <a:stretch>
                <a:fillRect/>
              </a:stretch>
            </p:blipFill>
            <p:spPr>
              <a:xfrm>
                <a:off x="5589442" y="930683"/>
                <a:ext cx="1873295" cy="1873294"/>
              </a:xfrm>
              <a:prstGeom prst="rect">
                <a:avLst/>
              </a:prstGeom>
              <a:noFill/>
            </p:spPr>
          </p:pic>
          <p:pic>
            <p:nvPicPr>
              <p:cNvPr id="27" name="Picture 26">
                <a:extLst>
                  <a:ext uri="{FF2B5EF4-FFF2-40B4-BE49-F238E27FC236}">
                    <a16:creationId xmlns:a16="http://schemas.microsoft.com/office/drawing/2014/main" xmlns="" id="{682194BF-0361-DB40-AAC2-B3531C3FD8D5}"/>
                  </a:ext>
                </a:extLst>
              </p:cNvPr>
              <p:cNvPicPr>
                <a:picLocks noChangeAspect="1"/>
              </p:cNvPicPr>
              <p:nvPr/>
            </p:nvPicPr>
            <p:blipFill rotWithShape="1">
              <a:blip r:embed="rId6"/>
              <a:srcRect r="53259"/>
              <a:stretch/>
            </p:blipFill>
            <p:spPr>
              <a:xfrm>
                <a:off x="6793142" y="230473"/>
                <a:ext cx="1825646" cy="1942836"/>
              </a:xfrm>
              <a:prstGeom prst="rect">
                <a:avLst/>
              </a:prstGeom>
            </p:spPr>
          </p:pic>
        </p:grpSp>
      </p:grpSp>
      <p:grpSp>
        <p:nvGrpSpPr>
          <p:cNvPr id="42" name="Group 41"/>
          <p:cNvGrpSpPr/>
          <p:nvPr/>
        </p:nvGrpSpPr>
        <p:grpSpPr>
          <a:xfrm>
            <a:off x="7440147" y="4001945"/>
            <a:ext cx="4893512" cy="2760578"/>
            <a:chOff x="7726022" y="1159135"/>
            <a:chExt cx="4548355" cy="2447841"/>
          </a:xfrm>
        </p:grpSpPr>
        <p:pic>
          <p:nvPicPr>
            <p:cNvPr id="22" name="Picture 21"/>
            <p:cNvPicPr>
              <a:picLocks noChangeAspect="1"/>
            </p:cNvPicPr>
            <p:nvPr/>
          </p:nvPicPr>
          <p:blipFill rotWithShape="1">
            <a:blip r:embed="rId7"/>
            <a:srcRect l="1489" t="28231" r="4689" b="29897"/>
            <a:stretch/>
          </p:blipFill>
          <p:spPr>
            <a:xfrm>
              <a:off x="8043243" y="1159135"/>
              <a:ext cx="3913912" cy="1310043"/>
            </a:xfrm>
            <a:prstGeom prst="rect">
              <a:avLst/>
            </a:prstGeom>
          </p:spPr>
        </p:pic>
        <p:grpSp>
          <p:nvGrpSpPr>
            <p:cNvPr id="31" name="Group 30"/>
            <p:cNvGrpSpPr/>
            <p:nvPr/>
          </p:nvGrpSpPr>
          <p:grpSpPr>
            <a:xfrm>
              <a:off x="7726022" y="2536722"/>
              <a:ext cx="4548355" cy="1070254"/>
              <a:chOff x="2539766" y="-127089"/>
              <a:chExt cx="9929005" cy="2741506"/>
            </a:xfrm>
          </p:grpSpPr>
          <p:sp>
            <p:nvSpPr>
              <p:cNvPr id="32" name="Rectangle 8">
                <a:extLst>
                  <a:ext uri="{FF2B5EF4-FFF2-40B4-BE49-F238E27FC236}">
                    <a16:creationId xmlns:a16="http://schemas.microsoft.com/office/drawing/2014/main" xmlns="" id="{3ED229FA-6107-D048-A917-CBAA14D79ABC}"/>
                  </a:ext>
                </a:extLst>
              </p:cNvPr>
              <p:cNvSpPr>
                <a:spLocks noChangeArrowheads="1"/>
              </p:cNvSpPr>
              <p:nvPr/>
            </p:nvSpPr>
            <p:spPr bwMode="auto">
              <a:xfrm>
                <a:off x="3232256" y="-117998"/>
                <a:ext cx="8544023" cy="2732415"/>
              </a:xfrm>
              <a:prstGeom prst="rect">
                <a:avLst/>
              </a:prstGeom>
              <a:solidFill>
                <a:srgbClr val="416EA0">
                  <a:alpha val="5215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33" name="Title 1">
                <a:extLst>
                  <a:ext uri="{FF2B5EF4-FFF2-40B4-BE49-F238E27FC236}">
                    <a16:creationId xmlns:a16="http://schemas.microsoft.com/office/drawing/2014/main" xmlns="" id="{A5B66320-0DD2-8A4E-9701-96FE6602F328}"/>
                  </a:ext>
                </a:extLst>
              </p:cNvPr>
              <p:cNvSpPr txBox="1">
                <a:spLocks/>
              </p:cNvSpPr>
              <p:nvPr/>
            </p:nvSpPr>
            <p:spPr>
              <a:xfrm>
                <a:off x="2539766" y="-127089"/>
                <a:ext cx="9929005" cy="2317483"/>
              </a:xfrm>
              <a:prstGeom prst="rect">
                <a:avLst/>
              </a:prstGeom>
            </p:spPr>
            <p:txBody>
              <a:bodyPr vert="horz" rtlCol="0" anchor="b">
                <a:noAutofit/>
              </a:bodyPr>
              <a:lstStyle>
                <a:lvl1pPr algn="l" rtl="0" eaLnBrk="1" latinLnBrk="0" hangingPunct="1">
                  <a:spcBef>
                    <a:spcPct val="0"/>
                  </a:spcBef>
                  <a:buNone/>
                  <a:defRPr sz="36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pPr algn="ctr"/>
                <a:r>
                  <a:rPr lang="en-US" sz="1900" b="1" kern="0" dirty="0">
                    <a:latin typeface="Arial" panose="020B0604020202020204" pitchFamily="34" charset="0"/>
                    <a:cs typeface="Arial" panose="020B0604020202020204" pitchFamily="34" charset="0"/>
                  </a:rPr>
                  <a:t>Domestic Violence and Sexual</a:t>
                </a:r>
                <a:br>
                  <a:rPr lang="en-US" sz="1900" b="1" kern="0" dirty="0">
                    <a:latin typeface="Arial" panose="020B0604020202020204" pitchFamily="34" charset="0"/>
                    <a:cs typeface="Arial" panose="020B0604020202020204" pitchFamily="34" charset="0"/>
                  </a:rPr>
                </a:br>
                <a:r>
                  <a:rPr lang="en-US" sz="1900" b="1" kern="0" dirty="0">
                    <a:latin typeface="Arial" panose="020B0604020202020204" pitchFamily="34" charset="0"/>
                    <a:cs typeface="Arial" panose="020B0604020202020204" pitchFamily="34" charset="0"/>
                  </a:rPr>
                  <a:t> Assault Survivor Project</a:t>
                </a:r>
              </a:p>
            </p:txBody>
          </p:sp>
        </p:grpSp>
      </p:grpSp>
      <p:grpSp>
        <p:nvGrpSpPr>
          <p:cNvPr id="49" name="Group 48"/>
          <p:cNvGrpSpPr/>
          <p:nvPr/>
        </p:nvGrpSpPr>
        <p:grpSpPr>
          <a:xfrm>
            <a:off x="0" y="4064538"/>
            <a:ext cx="4419600" cy="2600251"/>
            <a:chOff x="91774" y="4232855"/>
            <a:chExt cx="4404026" cy="2320345"/>
          </a:xfrm>
        </p:grpSpPr>
        <p:pic>
          <p:nvPicPr>
            <p:cNvPr id="30" name="Picture 29"/>
            <p:cNvPicPr>
              <a:picLocks noChangeAspect="1"/>
            </p:cNvPicPr>
            <p:nvPr/>
          </p:nvPicPr>
          <p:blipFill rotWithShape="1">
            <a:blip r:embed="rId8"/>
            <a:srcRect l="6003" r="3216"/>
            <a:stretch/>
          </p:blipFill>
          <p:spPr>
            <a:xfrm>
              <a:off x="323684" y="4232855"/>
              <a:ext cx="3846286" cy="1292300"/>
            </a:xfrm>
            <a:prstGeom prst="rect">
              <a:avLst/>
            </a:prstGeom>
          </p:spPr>
        </p:pic>
        <p:grpSp>
          <p:nvGrpSpPr>
            <p:cNvPr id="37" name="Group 36"/>
            <p:cNvGrpSpPr/>
            <p:nvPr/>
          </p:nvGrpSpPr>
          <p:grpSpPr>
            <a:xfrm>
              <a:off x="91774" y="5612716"/>
              <a:ext cx="4404026" cy="940484"/>
              <a:chOff x="3011789" y="-1143274"/>
              <a:chExt cx="9929005" cy="2732416"/>
            </a:xfrm>
          </p:grpSpPr>
          <p:sp>
            <p:nvSpPr>
              <p:cNvPr id="38" name="Rectangle 8">
                <a:extLst>
                  <a:ext uri="{FF2B5EF4-FFF2-40B4-BE49-F238E27FC236}">
                    <a16:creationId xmlns:a16="http://schemas.microsoft.com/office/drawing/2014/main" xmlns="" id="{3ED229FA-6107-D048-A917-CBAA14D79ABC}"/>
                  </a:ext>
                </a:extLst>
              </p:cNvPr>
              <p:cNvSpPr>
                <a:spLocks noChangeArrowheads="1"/>
              </p:cNvSpPr>
              <p:nvPr/>
            </p:nvSpPr>
            <p:spPr bwMode="auto">
              <a:xfrm>
                <a:off x="3534637" y="-1143274"/>
                <a:ext cx="8671564" cy="2732416"/>
              </a:xfrm>
              <a:prstGeom prst="rect">
                <a:avLst/>
              </a:prstGeom>
              <a:solidFill>
                <a:srgbClr val="C00000">
                  <a:alpha val="5215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39" name="Title 1">
                <a:extLst>
                  <a:ext uri="{FF2B5EF4-FFF2-40B4-BE49-F238E27FC236}">
                    <a16:creationId xmlns:a16="http://schemas.microsoft.com/office/drawing/2014/main" xmlns="" id="{A5B66320-0DD2-8A4E-9701-96FE6602F328}"/>
                  </a:ext>
                </a:extLst>
              </p:cNvPr>
              <p:cNvSpPr txBox="1">
                <a:spLocks/>
              </p:cNvSpPr>
              <p:nvPr/>
            </p:nvSpPr>
            <p:spPr>
              <a:xfrm>
                <a:off x="3011789" y="-1027383"/>
                <a:ext cx="9929005" cy="2317483"/>
              </a:xfrm>
              <a:prstGeom prst="rect">
                <a:avLst/>
              </a:prstGeom>
            </p:spPr>
            <p:txBody>
              <a:bodyPr vert="horz" rtlCol="0" anchor="b">
                <a:noAutofit/>
              </a:bodyPr>
              <a:lstStyle>
                <a:lvl1pPr algn="l" rtl="0" eaLnBrk="1" latinLnBrk="0" hangingPunct="1">
                  <a:spcBef>
                    <a:spcPct val="0"/>
                  </a:spcBef>
                  <a:buNone/>
                  <a:defRPr sz="36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pPr algn="ctr"/>
                <a:r>
                  <a:rPr lang="en-US" sz="1900" b="1" kern="0" dirty="0">
                    <a:latin typeface="Arial" panose="020B0604020202020204" pitchFamily="34" charset="0"/>
                    <a:cs typeface="Arial" panose="020B0604020202020204" pitchFamily="34" charset="0"/>
                  </a:rPr>
                  <a:t>Chicago Street Medicine </a:t>
                </a:r>
                <a:br>
                  <a:rPr lang="en-US" sz="1900" b="1" kern="0" dirty="0">
                    <a:latin typeface="Arial" panose="020B0604020202020204" pitchFamily="34" charset="0"/>
                    <a:cs typeface="Arial" panose="020B0604020202020204" pitchFamily="34" charset="0"/>
                  </a:rPr>
                </a:br>
                <a:r>
                  <a:rPr lang="en-US" sz="1900" b="1" kern="0" dirty="0">
                    <a:latin typeface="Arial" panose="020B0604020202020204" pitchFamily="34" charset="0"/>
                    <a:cs typeface="Arial" panose="020B0604020202020204" pitchFamily="34" charset="0"/>
                  </a:rPr>
                  <a:t>Start-up Initiative</a:t>
                </a:r>
              </a:p>
            </p:txBody>
          </p:sp>
        </p:grpSp>
      </p:grpSp>
      <p:grpSp>
        <p:nvGrpSpPr>
          <p:cNvPr id="41" name="Group 40"/>
          <p:cNvGrpSpPr/>
          <p:nvPr/>
        </p:nvGrpSpPr>
        <p:grpSpPr>
          <a:xfrm>
            <a:off x="7729216" y="1045636"/>
            <a:ext cx="4386584" cy="2786571"/>
            <a:chOff x="7204063" y="3732647"/>
            <a:chExt cx="4742206" cy="2882949"/>
          </a:xfrm>
        </p:grpSpPr>
        <p:grpSp>
          <p:nvGrpSpPr>
            <p:cNvPr id="40" name="Group 39"/>
            <p:cNvGrpSpPr/>
            <p:nvPr/>
          </p:nvGrpSpPr>
          <p:grpSpPr>
            <a:xfrm>
              <a:off x="7303725" y="3732647"/>
              <a:ext cx="4495800" cy="1651479"/>
              <a:chOff x="6248400" y="4232855"/>
              <a:chExt cx="4724400" cy="1710745"/>
            </a:xfrm>
          </p:grpSpPr>
          <p:sp>
            <p:nvSpPr>
              <p:cNvPr id="36" name="Rectangle 35"/>
              <p:cNvSpPr/>
              <p:nvPr/>
            </p:nvSpPr>
            <p:spPr>
              <a:xfrm>
                <a:off x="6248400" y="4232855"/>
                <a:ext cx="4724400" cy="1710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4600" y="4287436"/>
                <a:ext cx="4626873" cy="1588011"/>
              </a:xfrm>
              <a:prstGeom prst="rect">
                <a:avLst/>
              </a:prstGeom>
            </p:spPr>
          </p:pic>
        </p:grpSp>
        <p:grpSp>
          <p:nvGrpSpPr>
            <p:cNvPr id="45" name="Group 44"/>
            <p:cNvGrpSpPr/>
            <p:nvPr/>
          </p:nvGrpSpPr>
          <p:grpSpPr>
            <a:xfrm>
              <a:off x="7204063" y="5525156"/>
              <a:ext cx="4742206" cy="1090440"/>
              <a:chOff x="2759083" y="-3768522"/>
              <a:chExt cx="19678388" cy="5586430"/>
            </a:xfrm>
          </p:grpSpPr>
          <p:sp>
            <p:nvSpPr>
              <p:cNvPr id="46" name="Rectangle 8">
                <a:extLst>
                  <a:ext uri="{FF2B5EF4-FFF2-40B4-BE49-F238E27FC236}">
                    <a16:creationId xmlns:a16="http://schemas.microsoft.com/office/drawing/2014/main" xmlns="" id="{3ED229FA-6107-D048-A917-CBAA14D79ABC}"/>
                  </a:ext>
                </a:extLst>
              </p:cNvPr>
              <p:cNvSpPr>
                <a:spLocks noChangeArrowheads="1"/>
              </p:cNvSpPr>
              <p:nvPr/>
            </p:nvSpPr>
            <p:spPr bwMode="auto">
              <a:xfrm>
                <a:off x="3172643" y="-3768522"/>
                <a:ext cx="18655895" cy="5586430"/>
              </a:xfrm>
              <a:prstGeom prst="rect">
                <a:avLst/>
              </a:prstGeom>
              <a:solidFill>
                <a:srgbClr val="225D4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47" name="Title 1">
                <a:extLst>
                  <a:ext uri="{FF2B5EF4-FFF2-40B4-BE49-F238E27FC236}">
                    <a16:creationId xmlns:a16="http://schemas.microsoft.com/office/drawing/2014/main" xmlns="" id="{A5B66320-0DD2-8A4E-9701-96FE6602F328}"/>
                  </a:ext>
                </a:extLst>
              </p:cNvPr>
              <p:cNvSpPr txBox="1">
                <a:spLocks/>
              </p:cNvSpPr>
              <p:nvPr/>
            </p:nvSpPr>
            <p:spPr>
              <a:xfrm>
                <a:off x="2759083" y="-844033"/>
                <a:ext cx="19678388" cy="2317484"/>
              </a:xfrm>
              <a:prstGeom prst="rect">
                <a:avLst/>
              </a:prstGeom>
            </p:spPr>
            <p:txBody>
              <a:bodyPr vert="horz" rtlCol="0" anchor="b">
                <a:noAutofit/>
              </a:bodyPr>
              <a:lstStyle>
                <a:lvl1pPr algn="l" rtl="0" eaLnBrk="1" latinLnBrk="0" hangingPunct="1">
                  <a:spcBef>
                    <a:spcPct val="0"/>
                  </a:spcBef>
                  <a:buNone/>
                  <a:defRPr sz="36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pPr algn="ctr"/>
                <a:r>
                  <a:rPr lang="en-US" sz="1900" b="1" kern="0" dirty="0">
                    <a:latin typeface="Arial" panose="020B0604020202020204" pitchFamily="34" charset="0"/>
                    <a:cs typeface="Arial" panose="020B0604020202020204" pitchFamily="34" charset="0"/>
                  </a:rPr>
                  <a:t/>
                </a:r>
                <a:br>
                  <a:rPr lang="en-US" sz="1900" b="1" kern="0" dirty="0">
                    <a:latin typeface="Arial" panose="020B0604020202020204" pitchFamily="34" charset="0"/>
                    <a:cs typeface="Arial" panose="020B0604020202020204" pitchFamily="34" charset="0"/>
                  </a:rPr>
                </a:br>
                <a:r>
                  <a:rPr lang="en-US" sz="1900" b="1" kern="0" dirty="0">
                    <a:latin typeface="Arial" panose="020B0604020202020204" pitchFamily="34" charset="0"/>
                    <a:cs typeface="Arial" panose="020B0604020202020204" pitchFamily="34" charset="0"/>
                  </a:rPr>
                  <a:t>Beyond Mortality - Improving Intensive Care Unit Survivor </a:t>
                </a:r>
                <a:br>
                  <a:rPr lang="en-US" sz="1900" b="1" kern="0" dirty="0">
                    <a:latin typeface="Arial" panose="020B0604020202020204" pitchFamily="34" charset="0"/>
                    <a:cs typeface="Arial" panose="020B0604020202020204" pitchFamily="34" charset="0"/>
                  </a:rPr>
                </a:br>
                <a:r>
                  <a:rPr lang="en-US" sz="1900" b="1" kern="0" dirty="0">
                    <a:latin typeface="Arial" panose="020B0604020202020204" pitchFamily="34" charset="0"/>
                    <a:cs typeface="Arial" panose="020B0604020202020204" pitchFamily="34" charset="0"/>
                  </a:rPr>
                  <a:t>Psychocognitive Morbidity</a:t>
                </a:r>
              </a:p>
            </p:txBody>
          </p:sp>
        </p:grpSp>
      </p:grpSp>
      <p:grpSp>
        <p:nvGrpSpPr>
          <p:cNvPr id="3" name="Group 2"/>
          <p:cNvGrpSpPr/>
          <p:nvPr/>
        </p:nvGrpSpPr>
        <p:grpSpPr>
          <a:xfrm>
            <a:off x="4373726" y="2488189"/>
            <a:ext cx="3087381" cy="2019505"/>
            <a:chOff x="4373726" y="2488189"/>
            <a:chExt cx="3087381" cy="2019505"/>
          </a:xfrm>
        </p:grpSpPr>
        <p:grpSp>
          <p:nvGrpSpPr>
            <p:cNvPr id="43" name="Group 42"/>
            <p:cNvGrpSpPr/>
            <p:nvPr/>
          </p:nvGrpSpPr>
          <p:grpSpPr>
            <a:xfrm>
              <a:off x="4373726" y="2488189"/>
              <a:ext cx="3087381" cy="2019505"/>
              <a:chOff x="4529678" y="1354529"/>
              <a:chExt cx="3087381" cy="2019505"/>
            </a:xfrm>
          </p:grpSpPr>
          <p:sp>
            <p:nvSpPr>
              <p:cNvPr id="17" name="Rectangle 8">
                <a:extLst>
                  <a:ext uri="{FF2B5EF4-FFF2-40B4-BE49-F238E27FC236}">
                    <a16:creationId xmlns:a16="http://schemas.microsoft.com/office/drawing/2014/main" xmlns="" id="{3ED229FA-6107-D048-A917-CBAA14D79ABC}"/>
                  </a:ext>
                </a:extLst>
              </p:cNvPr>
              <p:cNvSpPr>
                <a:spLocks noChangeArrowheads="1"/>
              </p:cNvSpPr>
              <p:nvPr/>
            </p:nvSpPr>
            <p:spPr bwMode="auto">
              <a:xfrm>
                <a:off x="4529678" y="2840682"/>
                <a:ext cx="3066422" cy="533352"/>
              </a:xfrm>
              <a:prstGeom prst="rect">
                <a:avLst/>
              </a:prstGeom>
              <a:solidFill>
                <a:srgbClr val="CDA9A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pic>
            <p:nvPicPr>
              <p:cNvPr id="28" name="Picture 27"/>
              <p:cNvPicPr>
                <a:picLocks noChangeAspect="1"/>
              </p:cNvPicPr>
              <p:nvPr/>
            </p:nvPicPr>
            <p:blipFill rotWithShape="1">
              <a:blip r:embed="rId10"/>
              <a:srcRect b="15501"/>
              <a:stretch/>
            </p:blipFill>
            <p:spPr>
              <a:xfrm>
                <a:off x="4539958" y="1354529"/>
                <a:ext cx="3077101" cy="1391075"/>
              </a:xfrm>
              <a:prstGeom prst="rect">
                <a:avLst/>
              </a:prstGeom>
            </p:spPr>
          </p:pic>
        </p:grpSp>
        <p:pic>
          <p:nvPicPr>
            <p:cNvPr id="2" name="Picture 1"/>
            <p:cNvPicPr>
              <a:picLocks noChangeAspect="1"/>
            </p:cNvPicPr>
            <p:nvPr/>
          </p:nvPicPr>
          <p:blipFill rotWithShape="1">
            <a:blip r:embed="rId11">
              <a:extLst>
                <a:ext uri="{28A0092B-C50C-407E-A947-70E740481C1C}">
                  <a14:useLocalDpi xmlns:a14="http://schemas.microsoft.com/office/drawing/2010/main" val="0"/>
                </a:ext>
              </a:extLst>
            </a:blip>
            <a:srcRect l="11079" t="27645" r="17533" b="29835"/>
            <a:stretch/>
          </p:blipFill>
          <p:spPr>
            <a:xfrm>
              <a:off x="4800600" y="4000477"/>
              <a:ext cx="2209800" cy="473529"/>
            </a:xfrm>
            <a:prstGeom prst="rect">
              <a:avLst/>
            </a:prstGeom>
          </p:spPr>
        </p:pic>
      </p:grpSp>
    </p:spTree>
    <p:extLst>
      <p:ext uri="{BB962C8B-B14F-4D97-AF65-F5344CB8AC3E}">
        <p14:creationId xmlns:p14="http://schemas.microsoft.com/office/powerpoint/2010/main" val="377651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1000"/>
                                        <p:tgtEl>
                                          <p:spTgt spid="49"/>
                                        </p:tgtEl>
                                      </p:cBhvr>
                                    </p:animEffect>
                                    <p:anim calcmode="lin" valueType="num">
                                      <p:cBhvr>
                                        <p:cTn id="15" dur="1000" fill="hold"/>
                                        <p:tgtEl>
                                          <p:spTgt spid="49"/>
                                        </p:tgtEl>
                                        <p:attrNameLst>
                                          <p:attrName>ppt_x</p:attrName>
                                        </p:attrNameLst>
                                      </p:cBhvr>
                                      <p:tavLst>
                                        <p:tav tm="0">
                                          <p:val>
                                            <p:strVal val="#ppt_x"/>
                                          </p:val>
                                        </p:tav>
                                        <p:tav tm="100000">
                                          <p:val>
                                            <p:strVal val="#ppt_x"/>
                                          </p:val>
                                        </p:tav>
                                      </p:tavLst>
                                    </p:anim>
                                    <p:anim calcmode="lin" valueType="num">
                                      <p:cBhvr>
                                        <p:cTn id="16"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1000"/>
                                        <p:tgtEl>
                                          <p:spTgt spid="41"/>
                                        </p:tgtEl>
                                      </p:cBhvr>
                                    </p:animEffect>
                                    <p:anim calcmode="lin" valueType="num">
                                      <p:cBhvr>
                                        <p:cTn id="29" dur="1000" fill="hold"/>
                                        <p:tgtEl>
                                          <p:spTgt spid="41"/>
                                        </p:tgtEl>
                                        <p:attrNameLst>
                                          <p:attrName>ppt_x</p:attrName>
                                        </p:attrNameLst>
                                      </p:cBhvr>
                                      <p:tavLst>
                                        <p:tav tm="0">
                                          <p:val>
                                            <p:strVal val="#ppt_x"/>
                                          </p:val>
                                        </p:tav>
                                        <p:tav tm="100000">
                                          <p:val>
                                            <p:strVal val="#ppt_x"/>
                                          </p:val>
                                        </p:tav>
                                      </p:tavLst>
                                    </p:anim>
                                    <p:anim calcmode="lin" valueType="num">
                                      <p:cBhvr>
                                        <p:cTn id="30"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1000"/>
                                        <p:tgtEl>
                                          <p:spTgt spid="42"/>
                                        </p:tgtEl>
                                      </p:cBhvr>
                                    </p:animEffect>
                                    <p:anim calcmode="lin" valueType="num">
                                      <p:cBhvr>
                                        <p:cTn id="36" dur="1000" fill="hold"/>
                                        <p:tgtEl>
                                          <p:spTgt spid="42"/>
                                        </p:tgtEl>
                                        <p:attrNameLst>
                                          <p:attrName>ppt_x</p:attrName>
                                        </p:attrNameLst>
                                      </p:cBhvr>
                                      <p:tavLst>
                                        <p:tav tm="0">
                                          <p:val>
                                            <p:strVal val="#ppt_x"/>
                                          </p:val>
                                        </p:tav>
                                        <p:tav tm="100000">
                                          <p:val>
                                            <p:strVal val="#ppt_x"/>
                                          </p:val>
                                        </p:tav>
                                      </p:tavLst>
                                    </p:anim>
                                    <p:anim calcmode="lin" valueType="num">
                                      <p:cBhvr>
                                        <p:cTn id="3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0" y="0"/>
            <a:ext cx="9601200" cy="805362"/>
          </a:xfrm>
          <a:prstGeom prst="rect">
            <a:avLst/>
          </a:prstGeom>
          <a:solidFill>
            <a:srgbClr val="65B8C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1CADE4"/>
              </a:solidFill>
            </a:endParaRPr>
          </a:p>
        </p:txBody>
      </p:sp>
      <p:sp>
        <p:nvSpPr>
          <p:cNvPr id="10" name="TextBox 9"/>
          <p:cNvSpPr txBox="1"/>
          <p:nvPr/>
        </p:nvSpPr>
        <p:spPr>
          <a:xfrm>
            <a:off x="228600" y="110293"/>
            <a:ext cx="8763000" cy="584775"/>
          </a:xfrm>
          <a:prstGeom prst="rect">
            <a:avLst/>
          </a:prstGeom>
          <a:noFill/>
        </p:spPr>
        <p:txBody>
          <a:bodyPr wrap="square" rtlCol="0">
            <a:spAutoFit/>
          </a:bodyPr>
          <a:lstStyle/>
          <a:p>
            <a: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t>Staying Connected</a:t>
            </a:r>
            <a:endParaRPr lang="en-US" sz="3200" b="1"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387237" y="1169600"/>
            <a:ext cx="2660763" cy="2640400"/>
          </a:xfrm>
          <a:prstGeom prst="rect">
            <a:avLst/>
          </a:prstGeom>
        </p:spPr>
      </p:pic>
      <p:pic>
        <p:nvPicPr>
          <p:cNvPr id="11" name="Picture 10"/>
          <p:cNvPicPr>
            <a:picLocks noChangeAspect="1"/>
          </p:cNvPicPr>
          <p:nvPr/>
        </p:nvPicPr>
        <p:blipFill rotWithShape="1">
          <a:blip r:embed="rId4"/>
          <a:srcRect t="14739"/>
          <a:stretch/>
        </p:blipFill>
        <p:spPr>
          <a:xfrm>
            <a:off x="3124200" y="1143000"/>
            <a:ext cx="2681191" cy="2667000"/>
          </a:xfrm>
          <a:prstGeom prst="rect">
            <a:avLst/>
          </a:prstGeom>
        </p:spPr>
      </p:pic>
      <p:pic>
        <p:nvPicPr>
          <p:cNvPr id="12" name="Picture 11"/>
          <p:cNvPicPr>
            <a:picLocks noChangeAspect="1"/>
          </p:cNvPicPr>
          <p:nvPr/>
        </p:nvPicPr>
        <p:blipFill>
          <a:blip r:embed="rId5"/>
          <a:stretch>
            <a:fillRect/>
          </a:stretch>
        </p:blipFill>
        <p:spPr>
          <a:xfrm>
            <a:off x="261257" y="4144009"/>
            <a:ext cx="5591175" cy="2057400"/>
          </a:xfrm>
          <a:prstGeom prst="rect">
            <a:avLst/>
          </a:prstGeom>
        </p:spPr>
      </p:pic>
      <p:pic>
        <p:nvPicPr>
          <p:cNvPr id="13" name="Picture 12"/>
          <p:cNvPicPr>
            <a:picLocks noChangeAspect="1"/>
          </p:cNvPicPr>
          <p:nvPr/>
        </p:nvPicPr>
        <p:blipFill>
          <a:blip r:embed="rId6"/>
          <a:stretch>
            <a:fillRect/>
          </a:stretch>
        </p:blipFill>
        <p:spPr>
          <a:xfrm>
            <a:off x="7073285" y="2578867"/>
            <a:ext cx="1878400" cy="1878400"/>
          </a:xfrm>
          <a:prstGeom prst="rect">
            <a:avLst/>
          </a:prstGeom>
        </p:spPr>
      </p:pic>
      <p:pic>
        <p:nvPicPr>
          <p:cNvPr id="15" name="Picture 14"/>
          <p:cNvPicPr>
            <a:picLocks noChangeAspect="1"/>
          </p:cNvPicPr>
          <p:nvPr/>
        </p:nvPicPr>
        <p:blipFill>
          <a:blip r:embed="rId7"/>
          <a:stretch>
            <a:fillRect/>
          </a:stretch>
        </p:blipFill>
        <p:spPr>
          <a:xfrm>
            <a:off x="9144000" y="2265163"/>
            <a:ext cx="2743200" cy="2505808"/>
          </a:xfrm>
          <a:prstGeom prst="rect">
            <a:avLst/>
          </a:prstGeom>
        </p:spPr>
      </p:pic>
    </p:spTree>
    <p:extLst>
      <p:ext uri="{BB962C8B-B14F-4D97-AF65-F5344CB8AC3E}">
        <p14:creationId xmlns:p14="http://schemas.microsoft.com/office/powerpoint/2010/main" val="1245074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7"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800" r="200" b="4345"/>
          <a:stretch/>
        </p:blipFill>
        <p:spPr>
          <a:xfrm>
            <a:off x="0" y="0"/>
            <a:ext cx="12192000" cy="685800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800" r="200" b="4345"/>
          <a:stretch/>
        </p:blipFill>
        <p:spPr>
          <a:xfrm>
            <a:off x="1371600" y="1297805"/>
            <a:ext cx="9468513" cy="532603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Rectangle 7"/>
          <p:cNvSpPr/>
          <p:nvPr/>
        </p:nvSpPr>
        <p:spPr>
          <a:xfrm>
            <a:off x="0" y="0"/>
            <a:ext cx="9601200" cy="1467592"/>
          </a:xfrm>
          <a:prstGeom prst="rect">
            <a:avLst/>
          </a:prstGeom>
          <a:solidFill>
            <a:srgbClr val="65B8C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1CADE4"/>
              </a:solidFill>
            </a:endParaRPr>
          </a:p>
        </p:txBody>
      </p:sp>
      <p:sp>
        <p:nvSpPr>
          <p:cNvPr id="9" name="TextBox 8"/>
          <p:cNvSpPr txBox="1"/>
          <p:nvPr/>
        </p:nvSpPr>
        <p:spPr>
          <a:xfrm>
            <a:off x="228600" y="220587"/>
            <a:ext cx="8763000" cy="1077218"/>
          </a:xfrm>
          <a:prstGeom prst="rect">
            <a:avLst/>
          </a:prstGeom>
          <a:noFill/>
        </p:spPr>
        <p:txBody>
          <a:bodyPr wrap="square" rtlCol="0">
            <a:spAutoFit/>
          </a:bodyPr>
          <a:lstStyle/>
          <a:p>
            <a:pPr algn="ct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The</a:t>
            </a:r>
            <a: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Arnold P. Gold Foundation champions the </a:t>
            </a:r>
            <a: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t>human</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t>connection in healthcare</a:t>
            </a:r>
            <a:endParaRPr lang="en-US"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978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0" y="0"/>
            <a:ext cx="9601200" cy="805362"/>
          </a:xfrm>
          <a:prstGeom prst="rect">
            <a:avLst/>
          </a:prstGeom>
          <a:solidFill>
            <a:srgbClr val="65B8C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1CADE4"/>
              </a:solidFill>
            </a:endParaRPr>
          </a:p>
        </p:txBody>
      </p:sp>
      <p:sp>
        <p:nvSpPr>
          <p:cNvPr id="10" name="TextBox 9"/>
          <p:cNvSpPr txBox="1"/>
          <p:nvPr/>
        </p:nvSpPr>
        <p:spPr>
          <a:xfrm>
            <a:off x="228600" y="110293"/>
            <a:ext cx="8763000" cy="584775"/>
          </a:xfrm>
          <a:prstGeom prst="rect">
            <a:avLst/>
          </a:prstGeom>
          <a:noFill/>
        </p:spPr>
        <p:txBody>
          <a:bodyPr wrap="square" rtlCol="0">
            <a:spAutoFit/>
          </a:bodyPr>
          <a:lstStyle/>
          <a:p>
            <a: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t>Staying Connected</a:t>
            </a:r>
            <a:endParaRPr lang="en-US" sz="3200" b="1"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371600" y="1143000"/>
            <a:ext cx="9525000" cy="5318528"/>
          </a:xfrm>
          <a:prstGeom prst="rect">
            <a:avLst/>
          </a:prstGeom>
        </p:spPr>
      </p:pic>
    </p:spTree>
    <p:extLst>
      <p:ext uri="{BB962C8B-B14F-4D97-AF65-F5344CB8AC3E}">
        <p14:creationId xmlns:p14="http://schemas.microsoft.com/office/powerpoint/2010/main" val="71044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0" y="0"/>
            <a:ext cx="9601200" cy="805362"/>
          </a:xfrm>
          <a:prstGeom prst="rect">
            <a:avLst/>
          </a:prstGeom>
          <a:solidFill>
            <a:srgbClr val="65B8C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1CADE4"/>
              </a:solidFill>
            </a:endParaRPr>
          </a:p>
        </p:txBody>
      </p:sp>
      <p:sp>
        <p:nvSpPr>
          <p:cNvPr id="10" name="TextBox 9"/>
          <p:cNvSpPr txBox="1"/>
          <p:nvPr/>
        </p:nvSpPr>
        <p:spPr>
          <a:xfrm>
            <a:off x="228600" y="110293"/>
            <a:ext cx="8763000" cy="584775"/>
          </a:xfrm>
          <a:prstGeom prst="rect">
            <a:avLst/>
          </a:prstGeom>
          <a:noFill/>
        </p:spPr>
        <p:txBody>
          <a:bodyPr wrap="square" rtlCol="0">
            <a:spAutoFit/>
          </a:bodyPr>
          <a:lstStyle/>
          <a:p>
            <a: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t>Staying Connected</a:t>
            </a:r>
            <a:endParaRPr lang="en-US" sz="3200" b="1" dirty="0">
              <a:solidFill>
                <a:schemeClr val="bg1"/>
              </a:solidFill>
              <a:latin typeface="Arial" panose="020B0604020202020204" pitchFamily="34" charset="0"/>
              <a:cs typeface="Arial" panose="020B0604020202020204" pitchFamily="34" charset="0"/>
            </a:endParaRPr>
          </a:p>
        </p:txBody>
      </p:sp>
      <p:pic>
        <p:nvPicPr>
          <p:cNvPr id="2" name="Golden_Glimmers_video_10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5400" y="1066800"/>
            <a:ext cx="9601200" cy="5400675"/>
          </a:xfrm>
          <a:prstGeom prst="rect">
            <a:avLst/>
          </a:prstGeom>
        </p:spPr>
      </p:pic>
    </p:spTree>
    <p:extLst>
      <p:ext uri="{BB962C8B-B14F-4D97-AF65-F5344CB8AC3E}">
        <p14:creationId xmlns:p14="http://schemas.microsoft.com/office/powerpoint/2010/main" val="181134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5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8182">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0" y="0"/>
            <a:ext cx="9601200" cy="805362"/>
          </a:xfrm>
          <a:prstGeom prst="rect">
            <a:avLst/>
          </a:prstGeom>
          <a:solidFill>
            <a:srgbClr val="65B8C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1CADE4"/>
              </a:solidFill>
            </a:endParaRPr>
          </a:p>
        </p:txBody>
      </p:sp>
      <p:pic>
        <p:nvPicPr>
          <p:cNvPr id="3" name="Picture 2"/>
          <p:cNvPicPr>
            <a:picLocks noChangeAspect="1"/>
          </p:cNvPicPr>
          <p:nvPr/>
        </p:nvPicPr>
        <p:blipFill rotWithShape="1">
          <a:blip r:embed="rId3"/>
          <a:srcRect r="3005"/>
          <a:stretch/>
        </p:blipFill>
        <p:spPr>
          <a:xfrm>
            <a:off x="5733875" y="1810626"/>
            <a:ext cx="6448186" cy="4449430"/>
          </a:xfrm>
          <a:prstGeom prst="rect">
            <a:avLst/>
          </a:prstGeom>
        </p:spPr>
      </p:pic>
      <p:sp>
        <p:nvSpPr>
          <p:cNvPr id="10" name="TextBox 9"/>
          <p:cNvSpPr txBox="1"/>
          <p:nvPr/>
        </p:nvSpPr>
        <p:spPr>
          <a:xfrm>
            <a:off x="228600" y="110293"/>
            <a:ext cx="8763000" cy="584775"/>
          </a:xfrm>
          <a:prstGeom prst="rect">
            <a:avLst/>
          </a:prstGeom>
          <a:noFill/>
        </p:spPr>
        <p:txBody>
          <a:bodyPr wrap="square" rtlCol="0">
            <a:spAutoFit/>
          </a:bodyPr>
          <a:lstStyle/>
          <a:p>
            <a: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t>GHHS Chapter Award  </a:t>
            </a:r>
            <a:endParaRPr lang="en-US" sz="3200" b="1" dirty="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76200" y="915655"/>
            <a:ext cx="6019800" cy="5992853"/>
          </a:xfrm>
          <a:prstGeom prst="rect">
            <a:avLst/>
          </a:prstGeom>
          <a:solidFill>
            <a:srgbClr val="65B8C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1CADE4"/>
              </a:solidFill>
            </a:endParaRPr>
          </a:p>
        </p:txBody>
      </p:sp>
      <p:sp>
        <p:nvSpPr>
          <p:cNvPr id="7" name="TextBox 6"/>
          <p:cNvSpPr txBox="1"/>
          <p:nvPr/>
        </p:nvSpPr>
        <p:spPr>
          <a:xfrm>
            <a:off x="123729" y="1136507"/>
            <a:ext cx="5586412" cy="5693866"/>
          </a:xfrm>
          <a:prstGeom prst="rect">
            <a:avLst/>
          </a:prstGeom>
          <a:noFill/>
        </p:spPr>
        <p:txBody>
          <a:bodyPr wrap="square" rtlCol="0">
            <a:spAutoFit/>
          </a:bodyPr>
          <a:lstStyle/>
          <a:p>
            <a:pPr marL="342900" indent="-342900">
              <a:spcBef>
                <a:spcPts val="1200"/>
              </a:spcBef>
              <a:buFont typeface="Wingdings" panose="05000000000000000000" pitchFamily="2" charset="2"/>
              <a:buChar char="Ø"/>
            </a:pPr>
            <a:r>
              <a:rPr lang="en-US" sz="2400" dirty="0">
                <a:solidFill>
                  <a:schemeClr val="bg1"/>
                </a:solidFill>
                <a:latin typeface="Arial" panose="020B0604020202020204" pitchFamily="34" charset="0"/>
                <a:cs typeface="Arial" panose="020B0604020202020204" pitchFamily="34" charset="0"/>
              </a:rPr>
              <a:t>The Gold Humanism Honor Society honors outstanding chapters for their impact, leadership and  service activities.</a:t>
            </a:r>
          </a:p>
          <a:p>
            <a:pPr marL="285750" indent="-285750">
              <a:buFont typeface="Wingdings" panose="05000000000000000000" pitchFamily="2" charset="2"/>
              <a:buChar char="Ø"/>
            </a:pPr>
            <a:endParaRPr lang="en-US" b="1" dirty="0"/>
          </a:p>
          <a:p>
            <a:pPr marL="342900" indent="-342900">
              <a:buFont typeface="Wingdings" panose="05000000000000000000" pitchFamily="2" charset="2"/>
              <a:buChar char="Ø"/>
            </a:pPr>
            <a:r>
              <a:rPr lang="en-US" sz="2400" b="1" dirty="0">
                <a:solidFill>
                  <a:schemeClr val="bg1"/>
                </a:solidFill>
                <a:latin typeface="Arial" panose="020B0604020202020204" pitchFamily="34" charset="0"/>
                <a:cs typeface="Arial" panose="020B0604020202020204" pitchFamily="34" charset="0"/>
              </a:rPr>
              <a:t>Distinguished Chapter Award</a:t>
            </a:r>
            <a:endParaRPr lang="en-US" sz="2400" dirty="0">
              <a:solidFill>
                <a:schemeClr val="bg1"/>
              </a:solidFill>
              <a:latin typeface="Arial" panose="020B0604020202020204" pitchFamily="34" charset="0"/>
              <a:cs typeface="Arial" panose="020B0604020202020204" pitchFamily="34" charset="0"/>
            </a:endParaRPr>
          </a:p>
          <a:p>
            <a:r>
              <a:rPr lang="en-US" sz="2400" dirty="0" smtClean="0">
                <a:solidFill>
                  <a:schemeClr val="bg1"/>
                </a:solidFill>
                <a:latin typeface="Arial" panose="020B0604020202020204" pitchFamily="34" charset="0"/>
                <a:cs typeface="Arial" panose="020B0604020202020204" pitchFamily="34" charset="0"/>
              </a:rPr>
              <a:t>    The </a:t>
            </a:r>
            <a:r>
              <a:rPr lang="en-US" sz="2400" dirty="0">
                <a:solidFill>
                  <a:schemeClr val="bg1"/>
                </a:solidFill>
                <a:latin typeface="Arial" panose="020B0604020202020204" pitchFamily="34" charset="0"/>
                <a:cs typeface="Arial" panose="020B0604020202020204" pitchFamily="34" charset="0"/>
              </a:rPr>
              <a:t>Distinguished Chapter Award is a comprehensive award for a chapter that has shown exceptional impact on its school’s culture. </a:t>
            </a:r>
            <a:br>
              <a:rPr lang="en-US" sz="2400" dirty="0">
                <a:solidFill>
                  <a:schemeClr val="bg1"/>
                </a:solidFill>
                <a:latin typeface="Arial" panose="020B0604020202020204" pitchFamily="34" charset="0"/>
                <a:cs typeface="Arial" panose="020B0604020202020204" pitchFamily="34" charset="0"/>
              </a:rPr>
            </a:br>
            <a:endParaRPr lang="en-US" sz="2400" dirty="0">
              <a:solidFill>
                <a:schemeClr val="bg1"/>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400" b="1" dirty="0">
                <a:solidFill>
                  <a:schemeClr val="bg1"/>
                </a:solidFill>
                <a:latin typeface="Arial" panose="020B0604020202020204" pitchFamily="34" charset="0"/>
                <a:cs typeface="Arial" panose="020B0604020202020204" pitchFamily="34" charset="0"/>
              </a:rPr>
              <a:t>Trailblazer Awards</a:t>
            </a:r>
            <a:endParaRPr lang="en-US" sz="2400" dirty="0">
              <a:solidFill>
                <a:schemeClr val="bg1"/>
              </a:solidFill>
              <a:latin typeface="Arial" panose="020B0604020202020204" pitchFamily="34" charset="0"/>
              <a:cs typeface="Arial" panose="020B0604020202020204" pitchFamily="34" charset="0"/>
            </a:endParaRPr>
          </a:p>
          <a:p>
            <a:r>
              <a:rPr lang="en-US" sz="2400" dirty="0">
                <a:solidFill>
                  <a:schemeClr val="bg1"/>
                </a:solidFill>
                <a:latin typeface="Arial" panose="020B0604020202020204" pitchFamily="34" charset="0"/>
                <a:cs typeface="Arial" panose="020B0604020202020204" pitchFamily="34" charset="0"/>
              </a:rPr>
              <a:t>These awards are dedicated to the specific efforts of our GHHS community. </a:t>
            </a:r>
          </a:p>
          <a:p>
            <a:pPr>
              <a:spcBef>
                <a:spcPts val="1200"/>
              </a:spcBef>
            </a:pPr>
            <a:r>
              <a:rPr lang="en-US" sz="2400" dirty="0" smtClean="0">
                <a:solidFill>
                  <a:schemeClr val="bg1"/>
                </a:solidFill>
                <a:latin typeface="Arial" panose="020B0604020202020204" pitchFamily="34" charset="0"/>
                <a:cs typeface="Arial" panose="020B0604020202020204" pitchFamily="34" charset="0"/>
              </a:rPr>
              <a:t>  </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292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1000"/>
                                        <p:tgtEl>
                                          <p:spTgt spid="7">
                                            <p:txEl>
                                              <p:pRg st="2" end="2"/>
                                            </p:txEl>
                                          </p:spTgt>
                                        </p:tgtEl>
                                      </p:cBhvr>
                                    </p:animEffect>
                                    <p:anim calcmode="lin" valueType="num">
                                      <p:cBhvr>
                                        <p:cTn id="13"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2" end="2"/>
                                            </p:txEl>
                                          </p:spTgt>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1000"/>
                                        <p:tgtEl>
                                          <p:spTgt spid="7">
                                            <p:txEl>
                                              <p:pRg st="3" end="3"/>
                                            </p:txEl>
                                          </p:spTgt>
                                        </p:tgtEl>
                                      </p:cBhvr>
                                    </p:animEffect>
                                    <p:anim calcmode="lin" valueType="num">
                                      <p:cBhvr>
                                        <p:cTn id="18"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3" end="3"/>
                                            </p:txEl>
                                          </p:spTgt>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1000"/>
                                        <p:tgtEl>
                                          <p:spTgt spid="7">
                                            <p:txEl>
                                              <p:pRg st="4" end="4"/>
                                            </p:txEl>
                                          </p:spTgt>
                                        </p:tgtEl>
                                      </p:cBhvr>
                                    </p:animEffect>
                                    <p:anim calcmode="lin" valueType="num">
                                      <p:cBhvr>
                                        <p:cTn id="23"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4" end="4"/>
                                            </p:txEl>
                                          </p:spTgt>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1000"/>
                                        <p:tgtEl>
                                          <p:spTgt spid="7">
                                            <p:txEl>
                                              <p:pRg st="5" end="5"/>
                                            </p:txEl>
                                          </p:spTgt>
                                        </p:tgtEl>
                                      </p:cBhvr>
                                    </p:animEffect>
                                    <p:anim calcmode="lin" valueType="num">
                                      <p:cBhvr>
                                        <p:cTn id="28"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7">
                                            <p:txEl>
                                              <p:pRg st="5" end="5"/>
                                            </p:txEl>
                                          </p:spTgt>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fade">
                                      <p:cBhvr>
                                        <p:cTn id="32" dur="1000"/>
                                        <p:tgtEl>
                                          <p:spTgt spid="7">
                                            <p:txEl>
                                              <p:pRg st="6" end="6"/>
                                            </p:txEl>
                                          </p:spTgt>
                                        </p:tgtEl>
                                      </p:cBhvr>
                                    </p:animEffect>
                                    <p:anim calcmode="lin" valueType="num">
                                      <p:cBhvr>
                                        <p:cTn id="33"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0" y="0"/>
            <a:ext cx="9601200" cy="838200"/>
          </a:xfrm>
          <a:prstGeom prst="rect">
            <a:avLst/>
          </a:prstGeom>
          <a:solidFill>
            <a:srgbClr val="65B8C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1CADE4"/>
              </a:solidFill>
            </a:endParaRPr>
          </a:p>
        </p:txBody>
      </p:sp>
      <p:sp>
        <p:nvSpPr>
          <p:cNvPr id="9" name="TextBox 8"/>
          <p:cNvSpPr txBox="1"/>
          <p:nvPr/>
        </p:nvSpPr>
        <p:spPr>
          <a:xfrm>
            <a:off x="152400" y="109463"/>
            <a:ext cx="9906000" cy="584775"/>
          </a:xfrm>
          <a:prstGeom prst="rect">
            <a:avLst/>
          </a:prstGeom>
          <a:noFill/>
        </p:spPr>
        <p:txBody>
          <a:bodyPr wrap="square" rtlCol="0">
            <a:spAutoFit/>
          </a:bodyPr>
          <a:lstStyle/>
          <a:p>
            <a:r>
              <a:rPr lang="en-US" sz="3200" b="1" dirty="0" smtClean="0">
                <a:solidFill>
                  <a:schemeClr val="bg1"/>
                </a:solidFill>
                <a:latin typeface="Arial" panose="020B0604020202020204" pitchFamily="34" charset="0"/>
                <a:ea typeface="Calibri" panose="020F0502020204030204" pitchFamily="34" charset="0"/>
                <a:cs typeface="Arial" panose="020B0604020202020204" pitchFamily="34" charset="0"/>
              </a:rPr>
              <a:t>Congratulations </a:t>
            </a:r>
            <a:r>
              <a:rPr lang="en-US" sz="3200" b="1" dirty="0" smtClean="0">
                <a:solidFill>
                  <a:schemeClr val="bg1"/>
                </a:solidFill>
                <a:latin typeface="Arial" panose="020B0604020202020204" pitchFamily="34" charset="0"/>
                <a:ea typeface="Calibri" panose="020F0502020204030204" pitchFamily="34" charset="0"/>
                <a:cs typeface="Arial" panose="020B0604020202020204" pitchFamily="34" charset="0"/>
              </a:rPr>
              <a:t>Inductees!</a:t>
            </a:r>
            <a:endParaRPr lang="en-US" sz="3000" b="1" dirty="0">
              <a:solidFill>
                <a:srgbClr val="235F6F"/>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xmlns="" id="{B0E683B4-985B-4206-9082-B6E139B42CCF}"/>
              </a:ext>
            </a:extLst>
          </p:cNvPr>
          <p:cNvSpPr/>
          <p:nvPr/>
        </p:nvSpPr>
        <p:spPr>
          <a:xfrm>
            <a:off x="0" y="1904999"/>
            <a:ext cx="6096000" cy="3733801"/>
          </a:xfrm>
          <a:prstGeom prst="rect">
            <a:avLst/>
          </a:prstGeom>
          <a:solidFill>
            <a:srgbClr val="65B8C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spcBef>
                <a:spcPts val="1200"/>
              </a:spcBef>
              <a:buFont typeface="Symbol" panose="05050102010706020507" pitchFamily="18" charset="2"/>
              <a:buChar char="à"/>
            </a:pPr>
            <a:r>
              <a:rPr lang="en-US" sz="2400" b="1" dirty="0" smtClean="0">
                <a:solidFill>
                  <a:prstClr val="white"/>
                </a:solidFill>
                <a:latin typeface="Arial" panose="020B0604020202020204" pitchFamily="34" charset="0"/>
                <a:cs typeface="Arial" panose="020B0604020202020204" pitchFamily="34" charset="0"/>
              </a:rPr>
              <a:t>You’ve been identified as the </a:t>
            </a:r>
            <a:r>
              <a:rPr lang="en-US" sz="2400" b="1" dirty="0" smtClean="0">
                <a:solidFill>
                  <a:prstClr val="white"/>
                </a:solidFill>
                <a:latin typeface="Arial" panose="020B0604020202020204" pitchFamily="34" charset="0"/>
                <a:cs typeface="Arial" panose="020B0604020202020204" pitchFamily="34" charset="0"/>
              </a:rPr>
              <a:t>humanistic exemplars and selected by your peers to represent your class!</a:t>
            </a:r>
            <a:endParaRPr lang="en-US" sz="2400" b="1" dirty="0">
              <a:solidFill>
                <a:prstClr val="white"/>
              </a:solidFill>
              <a:latin typeface="Arial" panose="020B0604020202020204" pitchFamily="34" charset="0"/>
              <a:cs typeface="Arial" panose="020B0604020202020204" pitchFamily="34" charset="0"/>
            </a:endParaRPr>
          </a:p>
          <a:p>
            <a:pPr marL="571500" indent="-571500">
              <a:spcBef>
                <a:spcPts val="1200"/>
              </a:spcBef>
              <a:buFont typeface="Symbol" panose="05050102010706020507" pitchFamily="18" charset="2"/>
              <a:buChar char="à"/>
            </a:pPr>
            <a:r>
              <a:rPr lang="en-US" sz="2400" b="1" dirty="0" smtClean="0">
                <a:solidFill>
                  <a:srgbClr val="235F6F"/>
                </a:solidFill>
                <a:latin typeface="Arial" panose="020B0604020202020204" pitchFamily="34" charset="0"/>
                <a:cs typeface="Arial" panose="020B0604020202020204" pitchFamily="34" charset="0"/>
              </a:rPr>
              <a:t>Only</a:t>
            </a:r>
            <a:r>
              <a:rPr lang="en-US" sz="2400" b="1" dirty="0" smtClean="0">
                <a:solidFill>
                  <a:srgbClr val="235F6F"/>
                </a:solidFill>
                <a:latin typeface="Arial" panose="020B0604020202020204" pitchFamily="34" charset="0"/>
                <a:cs typeface="Arial" panose="020B0604020202020204" pitchFamily="34" charset="0"/>
              </a:rPr>
              <a:t> </a:t>
            </a:r>
            <a:r>
              <a:rPr lang="en-US" sz="2400" b="1" dirty="0">
                <a:solidFill>
                  <a:srgbClr val="235F6F"/>
                </a:solidFill>
                <a:latin typeface="Arial" panose="020B0604020202020204" pitchFamily="34" charset="0"/>
                <a:cs typeface="Arial" panose="020B0604020202020204" pitchFamily="34" charset="0"/>
              </a:rPr>
              <a:t>10-15 % of </a:t>
            </a:r>
            <a:r>
              <a:rPr lang="en-US" sz="2400" b="1" dirty="0" smtClean="0">
                <a:solidFill>
                  <a:srgbClr val="235F6F"/>
                </a:solidFill>
                <a:latin typeface="Arial" panose="020B0604020202020204" pitchFamily="34" charset="0"/>
                <a:cs typeface="Arial" panose="020B0604020202020204" pitchFamily="34" charset="0"/>
              </a:rPr>
              <a:t>your </a:t>
            </a:r>
            <a:r>
              <a:rPr lang="en-US" sz="2400" b="1" dirty="0" smtClean="0">
                <a:solidFill>
                  <a:srgbClr val="235F6F"/>
                </a:solidFill>
                <a:latin typeface="Arial" panose="020B0604020202020204" pitchFamily="34" charset="0"/>
                <a:cs typeface="Arial" panose="020B0604020202020204" pitchFamily="34" charset="0"/>
              </a:rPr>
              <a:t>class receive this honor.</a:t>
            </a:r>
            <a:endParaRPr lang="en-US" sz="2400" b="1" dirty="0">
              <a:solidFill>
                <a:srgbClr val="235F6F"/>
              </a:solidFill>
              <a:latin typeface="Arial" panose="020B0604020202020204" pitchFamily="34" charset="0"/>
              <a:cs typeface="Arial" panose="020B0604020202020204" pitchFamily="34" charset="0"/>
            </a:endParaRPr>
          </a:p>
          <a:p>
            <a:pPr marL="571500" indent="-571500">
              <a:spcBef>
                <a:spcPts val="1200"/>
              </a:spcBef>
              <a:buFont typeface="Symbol" panose="05050102010706020507" pitchFamily="18" charset="2"/>
              <a:buChar char="à"/>
            </a:pPr>
            <a:r>
              <a:rPr lang="en-US" sz="2400" b="1" dirty="0" smtClean="0">
                <a:solidFill>
                  <a:schemeClr val="bg1"/>
                </a:solidFill>
                <a:latin typeface="Arial" panose="020B0604020202020204" pitchFamily="34" charset="0"/>
                <a:cs typeface="Arial" panose="020B0604020202020204" pitchFamily="34" charset="0"/>
              </a:rPr>
              <a:t>Today, you </a:t>
            </a:r>
            <a:r>
              <a:rPr lang="en-US" sz="2400" b="1" dirty="0" smtClean="0">
                <a:solidFill>
                  <a:schemeClr val="bg1"/>
                </a:solidFill>
                <a:latin typeface="Arial" panose="020B0604020202020204" pitchFamily="34" charset="0"/>
                <a:cs typeface="Arial" panose="020B0604020202020204" pitchFamily="34" charset="0"/>
              </a:rPr>
              <a:t>are celebrated and formally </a:t>
            </a:r>
            <a:r>
              <a:rPr lang="en-US" sz="2400" b="1" dirty="0">
                <a:solidFill>
                  <a:schemeClr val="bg1"/>
                </a:solidFill>
                <a:latin typeface="Arial" panose="020B0604020202020204" pitchFamily="34" charset="0"/>
                <a:cs typeface="Arial" panose="020B0604020202020204" pitchFamily="34" charset="0"/>
              </a:rPr>
              <a:t>recognized </a:t>
            </a:r>
            <a:r>
              <a:rPr lang="en-US" sz="2400" b="1" dirty="0" smtClean="0">
                <a:solidFill>
                  <a:schemeClr val="bg1"/>
                </a:solidFill>
                <a:latin typeface="Arial" panose="020B0604020202020204" pitchFamily="34" charset="0"/>
                <a:cs typeface="Arial" panose="020B0604020202020204" pitchFamily="34" charset="0"/>
              </a:rPr>
              <a:t>in your GHHS induction ceremony.</a:t>
            </a:r>
            <a:endParaRPr lang="en-US" sz="2400" b="1" dirty="0">
              <a:solidFill>
                <a:schemeClr val="bg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xmlns="" id="{3FD50184-D3EA-4AB7-9BEA-53E3F1CDCBDE}"/>
              </a:ext>
            </a:extLst>
          </p:cNvPr>
          <p:cNvPicPr/>
          <p:nvPr/>
        </p:nvPicPr>
        <p:blipFill rotWithShape="1">
          <a:blip r:embed="rId3" cstate="print">
            <a:extLst>
              <a:ext uri="{BEBA8EAE-BF5A-486C-A8C5-ECC9F3942E4B}">
                <a14:imgProps xmlns:a14="http://schemas.microsoft.com/office/drawing/2010/main">
                  <a14:imgLayer r:embed="rId4">
                    <a14:imgEffect>
                      <a14:backgroundRemoval t="37356" b="57732" l="27162" r="57074"/>
                    </a14:imgEffect>
                  </a14:imgLayer>
                </a14:imgProps>
              </a:ext>
              <a:ext uri="{28A0092B-C50C-407E-A947-70E740481C1C}">
                <a14:useLocalDpi xmlns:a14="http://schemas.microsoft.com/office/drawing/2010/main" val="0"/>
              </a:ext>
            </a:extLst>
          </a:blip>
          <a:srcRect l="27097" t="36757" r="42313" b="41862"/>
          <a:stretch/>
        </p:blipFill>
        <p:spPr>
          <a:xfrm>
            <a:off x="7162800" y="2057400"/>
            <a:ext cx="3429000" cy="3200400"/>
          </a:xfrm>
          <a:prstGeom prst="rect">
            <a:avLst/>
          </a:prstGeom>
        </p:spPr>
      </p:pic>
    </p:spTree>
    <p:extLst>
      <p:ext uri="{BB962C8B-B14F-4D97-AF65-F5344CB8AC3E}">
        <p14:creationId xmlns:p14="http://schemas.microsoft.com/office/powerpoint/2010/main" val="90037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495300"/>
            <a:ext cx="3218689" cy="1524000"/>
          </a:xfrm>
          <a:prstGeom prst="rect">
            <a:avLst/>
          </a:prstGeom>
        </p:spPr>
      </p:pic>
      <p:sp>
        <p:nvSpPr>
          <p:cNvPr id="3" name="Rectangle 2"/>
          <p:cNvSpPr/>
          <p:nvPr/>
        </p:nvSpPr>
        <p:spPr>
          <a:xfrm>
            <a:off x="481584" y="2286000"/>
            <a:ext cx="2710999"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Ceremony date and time</a:t>
            </a:r>
            <a:endParaRPr lang="en-US" dirty="0">
              <a:latin typeface="Arial" panose="020B0604020202020204" pitchFamily="34" charset="0"/>
              <a:cs typeface="Arial" panose="020B0604020202020204" pitchFamily="34" charset="0"/>
            </a:endParaRPr>
          </a:p>
        </p:txBody>
      </p:sp>
      <p:sp>
        <p:nvSpPr>
          <p:cNvPr id="4" name="Rectangle 3"/>
          <p:cNvSpPr/>
          <p:nvPr/>
        </p:nvSpPr>
        <p:spPr>
          <a:xfrm>
            <a:off x="5334000" y="685800"/>
            <a:ext cx="2230995" cy="369332"/>
          </a:xfrm>
          <a:prstGeom prst="rect">
            <a:avLst/>
          </a:prstGeom>
        </p:spPr>
        <p:txBody>
          <a:bodyPr wrap="none">
            <a:spAutoFit/>
          </a:bodyPr>
          <a:lstStyle/>
          <a:p>
            <a:r>
              <a:rPr lang="en-US" dirty="0"/>
              <a:t>Inductee names here:</a:t>
            </a:r>
            <a:endParaRPr lang="en-US" dirty="0"/>
          </a:p>
        </p:txBody>
      </p:sp>
    </p:spTree>
    <p:extLst>
      <p:ext uri="{BB962C8B-B14F-4D97-AF65-F5344CB8AC3E}">
        <p14:creationId xmlns:p14="http://schemas.microsoft.com/office/powerpoint/2010/main" val="398091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1400" y="685800"/>
            <a:ext cx="4267200" cy="5628491"/>
          </a:xfrm>
          <a:prstGeom prst="rect">
            <a:avLst/>
          </a:prstGeom>
        </p:spPr>
      </p:pic>
      <p:sp>
        <p:nvSpPr>
          <p:cNvPr id="8" name="TextBox 7"/>
          <p:cNvSpPr txBox="1"/>
          <p:nvPr/>
        </p:nvSpPr>
        <p:spPr>
          <a:xfrm>
            <a:off x="0" y="1600200"/>
            <a:ext cx="6781800" cy="646331"/>
          </a:xfrm>
          <a:prstGeom prst="rect">
            <a:avLst/>
          </a:prstGeom>
          <a:solidFill>
            <a:srgbClr val="65B8CE"/>
          </a:solidFill>
        </p:spPr>
        <p:txBody>
          <a:bodyPr wrap="square" rtlCol="0">
            <a:spAutoFit/>
          </a:bodyPr>
          <a:lstStyle/>
          <a:p>
            <a:r>
              <a:rPr lang="en-US" dirty="0" smtClean="0">
                <a:solidFill>
                  <a:schemeClr val="bg1"/>
                </a:solidFill>
                <a:latin typeface="Arial" panose="020B0604020202020204" pitchFamily="34" charset="0"/>
                <a:cs typeface="Arial" panose="020B0604020202020204" pitchFamily="34" charset="0"/>
              </a:rPr>
              <a:t>Please add some language about the oath, how to recite it, why it’s important, etc. </a:t>
            </a:r>
            <a:endParaRPr lang="en-US" dirty="0">
              <a:solidFill>
                <a:schemeClr val="bg1"/>
              </a:solidFill>
              <a:latin typeface="Arial" panose="020B0604020202020204" pitchFamily="34" charset="0"/>
              <a:cs typeface="Arial" panose="020B0604020202020204" pitchFamily="34" charset="0"/>
            </a:endParaRPr>
          </a:p>
        </p:txBody>
      </p:sp>
      <p:sp>
        <p:nvSpPr>
          <p:cNvPr id="9" name="Title 5"/>
          <p:cNvSpPr>
            <a:spLocks noGrp="1"/>
          </p:cNvSpPr>
          <p:nvPr>
            <p:ph type="title"/>
          </p:nvPr>
        </p:nvSpPr>
        <p:spPr>
          <a:xfrm>
            <a:off x="15240" y="0"/>
            <a:ext cx="6766560" cy="1143000"/>
          </a:xfrm>
          <a:solidFill>
            <a:srgbClr val="65B8CE"/>
          </a:solidFill>
        </p:spPr>
        <p:txBody>
          <a:bodyPr/>
          <a:lstStyle/>
          <a:p>
            <a:pPr algn="l"/>
            <a:r>
              <a:rPr lang="en-US" sz="3200" dirty="0" smtClean="0">
                <a:ln>
                  <a:solidFill>
                    <a:schemeClr val="bg1"/>
                  </a:solidFill>
                </a:ln>
                <a:solidFill>
                  <a:schemeClr val="bg1"/>
                </a:solidFill>
              </a:rPr>
              <a:t>Gold Humanism Honor Society Oath</a:t>
            </a:r>
            <a:endParaRPr lang="en-US" sz="3200" dirty="0">
              <a:ln>
                <a:solidFill>
                  <a:schemeClr val="bg1"/>
                </a:solidFill>
              </a:ln>
              <a:solidFill>
                <a:schemeClr val="bg1"/>
              </a:solidFill>
            </a:endParaRPr>
          </a:p>
        </p:txBody>
      </p:sp>
    </p:spTree>
    <p:extLst>
      <p:ext uri="{BB962C8B-B14F-4D97-AF65-F5344CB8AC3E}">
        <p14:creationId xmlns:p14="http://schemas.microsoft.com/office/powerpoint/2010/main" val="2741292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81746" t="99" r="783" b="47678"/>
          <a:stretch/>
        </p:blipFill>
        <p:spPr>
          <a:xfrm rot="5400000">
            <a:off x="4667113" y="-573566"/>
            <a:ext cx="957313" cy="3581401"/>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81746" t="99" r="783" b="47678"/>
          <a:stretch/>
        </p:blipFill>
        <p:spPr>
          <a:xfrm rot="16200000">
            <a:off x="1312045" y="-473844"/>
            <a:ext cx="957313" cy="3581401"/>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2458" y="18458"/>
            <a:ext cx="5479542" cy="6858000"/>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6488"/>
          <a:stretch/>
        </p:blipFill>
        <p:spPr>
          <a:xfrm>
            <a:off x="6699250" y="444972"/>
            <a:ext cx="5479542" cy="6413028"/>
          </a:xfrm>
          <a:prstGeom prst="rect">
            <a:avLst/>
          </a:prstGeom>
        </p:spPr>
      </p:pic>
      <p:sp>
        <p:nvSpPr>
          <p:cNvPr id="7" name="Rectangle 6"/>
          <p:cNvSpPr/>
          <p:nvPr/>
        </p:nvSpPr>
        <p:spPr>
          <a:xfrm>
            <a:off x="0" y="0"/>
            <a:ext cx="9601200" cy="860917"/>
          </a:xfrm>
          <a:prstGeom prst="rect">
            <a:avLst/>
          </a:prstGeom>
          <a:solidFill>
            <a:srgbClr val="65B8C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1CADE4"/>
              </a:solidFill>
            </a:endParaRPr>
          </a:p>
        </p:txBody>
      </p:sp>
      <p:sp>
        <p:nvSpPr>
          <p:cNvPr id="10" name="TextBox 9"/>
          <p:cNvSpPr txBox="1"/>
          <p:nvPr/>
        </p:nvSpPr>
        <p:spPr>
          <a:xfrm>
            <a:off x="180975" y="-23348"/>
            <a:ext cx="9420224" cy="707886"/>
          </a:xfrm>
          <a:prstGeom prst="rect">
            <a:avLst/>
          </a:prstGeom>
          <a:noFill/>
        </p:spPr>
        <p:txBody>
          <a:bodyPr wrap="square" rtlCol="0">
            <a:spAutoFit/>
          </a:bodyPr>
          <a:lstStyle/>
          <a:p>
            <a:pPr algn="ctr"/>
            <a:r>
              <a:rPr lang="en-US" sz="4000" b="1" dirty="0">
                <a:solidFill>
                  <a:prstClr val="white"/>
                </a:solidFill>
                <a:latin typeface="Arial" panose="020B0604020202020204" pitchFamily="34" charset="0"/>
                <a:cs typeface="Arial" panose="020B0604020202020204" pitchFamily="34" charset="0"/>
              </a:rPr>
              <a:t>Notable GHHS member</a:t>
            </a:r>
          </a:p>
        </p:txBody>
      </p:sp>
      <p:sp>
        <p:nvSpPr>
          <p:cNvPr id="5" name="Rectangle 4"/>
          <p:cNvSpPr/>
          <p:nvPr/>
        </p:nvSpPr>
        <p:spPr>
          <a:xfrm>
            <a:off x="-19050" y="1397292"/>
            <a:ext cx="6648450" cy="5511216"/>
          </a:xfrm>
          <a:prstGeom prst="rect">
            <a:avLst/>
          </a:prstGeom>
          <a:solidFill>
            <a:srgbClr val="65B8C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1CADE4"/>
              </a:solidFill>
            </a:endParaRPr>
          </a:p>
        </p:txBody>
      </p:sp>
      <p:sp>
        <p:nvSpPr>
          <p:cNvPr id="6" name="TextBox 5"/>
          <p:cNvSpPr txBox="1"/>
          <p:nvPr/>
        </p:nvSpPr>
        <p:spPr>
          <a:xfrm>
            <a:off x="180975" y="1564243"/>
            <a:ext cx="6248400" cy="492443"/>
          </a:xfrm>
          <a:prstGeom prst="rect">
            <a:avLst/>
          </a:prstGeom>
          <a:noFill/>
        </p:spPr>
        <p:txBody>
          <a:bodyPr wrap="square" rtlCol="0">
            <a:spAutoFit/>
          </a:bodyPr>
          <a:lstStyle/>
          <a:p>
            <a:pPr marL="571500" indent="-571500">
              <a:spcBef>
                <a:spcPts val="1200"/>
              </a:spcBef>
              <a:buFont typeface="Symbol" panose="05050102010706020507" pitchFamily="18" charset="2"/>
              <a:buChar char="à"/>
            </a:pPr>
            <a:endParaRPr lang="en-US" sz="2600" dirty="0">
              <a:solidFill>
                <a:prstClr val="white"/>
              </a:solidFill>
              <a:latin typeface="Arial" panose="020B0604020202020204" pitchFamily="34" charset="0"/>
              <a:cs typeface="Arial" panose="020B0604020202020204" pitchFamily="34" charset="0"/>
            </a:endParaRPr>
          </a:p>
        </p:txBody>
      </p:sp>
      <p:sp>
        <p:nvSpPr>
          <p:cNvPr id="13" name="TextBox 12"/>
          <p:cNvSpPr txBox="1"/>
          <p:nvPr/>
        </p:nvSpPr>
        <p:spPr>
          <a:xfrm>
            <a:off x="280988" y="1622181"/>
            <a:ext cx="6248400" cy="5262979"/>
          </a:xfrm>
          <a:prstGeom prst="rect">
            <a:avLst/>
          </a:prstGeom>
          <a:noFill/>
        </p:spPr>
        <p:txBody>
          <a:bodyPr wrap="square" rtlCol="0">
            <a:spAutoFit/>
          </a:bodyPr>
          <a:lstStyle/>
          <a:p>
            <a:pPr marL="571500" indent="-571500">
              <a:spcBef>
                <a:spcPts val="1200"/>
              </a:spcBef>
              <a:buFont typeface="Symbol" panose="05050102010706020507" pitchFamily="18" charset="2"/>
              <a:buChar char="à"/>
            </a:pPr>
            <a:r>
              <a:rPr lang="en-US" sz="2600" b="1" dirty="0">
                <a:solidFill>
                  <a:prstClr val="white"/>
                </a:solidFill>
                <a:latin typeface="Arial" panose="020B0604020202020204" pitchFamily="34" charset="0"/>
                <a:cs typeface="Arial" panose="020B0604020202020204" pitchFamily="34" charset="0"/>
              </a:rPr>
              <a:t>Mona Hanna- </a:t>
            </a:r>
            <a:r>
              <a:rPr lang="en-US" sz="2600" b="1" dirty="0" err="1">
                <a:solidFill>
                  <a:prstClr val="white"/>
                </a:solidFill>
                <a:latin typeface="Arial" panose="020B0604020202020204" pitchFamily="34" charset="0"/>
                <a:cs typeface="Arial" panose="020B0604020202020204" pitchFamily="34" charset="0"/>
              </a:rPr>
              <a:t>Attisha</a:t>
            </a:r>
            <a:r>
              <a:rPr lang="en-US" sz="2600" dirty="0">
                <a:solidFill>
                  <a:prstClr val="white"/>
                </a:solidFill>
                <a:latin typeface="Arial" panose="020B0604020202020204" pitchFamily="34" charset="0"/>
                <a:cs typeface="Arial" panose="020B0604020202020204" pitchFamily="34" charset="0"/>
              </a:rPr>
              <a:t>, MD</a:t>
            </a:r>
          </a:p>
          <a:p>
            <a:pPr marL="571500" indent="-571500">
              <a:spcBef>
                <a:spcPts val="1200"/>
              </a:spcBef>
              <a:buFont typeface="Symbol" panose="05050102010706020507" pitchFamily="18" charset="2"/>
              <a:buChar char="à"/>
            </a:pPr>
            <a:r>
              <a:rPr lang="en-US" sz="2600" dirty="0">
                <a:solidFill>
                  <a:prstClr val="white"/>
                </a:solidFill>
                <a:latin typeface="Arial" panose="020B0604020202020204" pitchFamily="34" charset="0"/>
                <a:cs typeface="Arial" panose="020B0604020202020204" pitchFamily="34" charset="0"/>
              </a:rPr>
              <a:t>Inducted in 2010 at Wayne State University School of Medicine</a:t>
            </a:r>
          </a:p>
          <a:p>
            <a:pPr marL="571500" indent="-571500">
              <a:spcBef>
                <a:spcPts val="1200"/>
              </a:spcBef>
              <a:buFont typeface="Symbol" panose="05050102010706020507" pitchFamily="18" charset="2"/>
              <a:buChar char="à"/>
            </a:pPr>
            <a:r>
              <a:rPr lang="en-US" sz="2600" dirty="0">
                <a:solidFill>
                  <a:prstClr val="white"/>
                </a:solidFill>
                <a:latin typeface="Arial" panose="020B0604020202020204" pitchFamily="34" charset="0"/>
                <a:cs typeface="Arial" panose="020B0604020202020204" pitchFamily="34" charset="0"/>
              </a:rPr>
              <a:t>Recognized for her role in exposing the Flint water crisis and her public health advocacy in response</a:t>
            </a:r>
          </a:p>
          <a:p>
            <a:pPr marL="571500" indent="-571500">
              <a:spcBef>
                <a:spcPts val="1200"/>
              </a:spcBef>
              <a:buFont typeface="Symbol" panose="05050102010706020507" pitchFamily="18" charset="2"/>
              <a:buChar char="à"/>
            </a:pPr>
            <a:r>
              <a:rPr lang="en-US" sz="2600" dirty="0">
                <a:solidFill>
                  <a:prstClr val="white"/>
                </a:solidFill>
                <a:latin typeface="Arial" panose="020B0604020202020204" pitchFamily="34" charset="0"/>
                <a:cs typeface="Arial" panose="020B0604020202020204" pitchFamily="34" charset="0"/>
              </a:rPr>
              <a:t>Named Time Magazine’s Most Influential People in 2016</a:t>
            </a:r>
          </a:p>
          <a:p>
            <a:pPr marL="571500" indent="-571500">
              <a:spcBef>
                <a:spcPts val="1200"/>
              </a:spcBef>
              <a:buFont typeface="Symbol" panose="05050102010706020507" pitchFamily="18" charset="2"/>
              <a:buChar char="à"/>
            </a:pPr>
            <a:r>
              <a:rPr lang="en-US" sz="2600" dirty="0">
                <a:solidFill>
                  <a:prstClr val="white"/>
                </a:solidFill>
                <a:latin typeface="Arial" panose="020B0604020202020204" pitchFamily="34" charset="0"/>
                <a:cs typeface="Arial" panose="020B0604020202020204" pitchFamily="34" charset="0"/>
              </a:rPr>
              <a:t>One of the Ten Outstanding Young Americans of 2017 </a:t>
            </a:r>
          </a:p>
          <a:p>
            <a:pPr marL="571500" indent="-571500">
              <a:spcBef>
                <a:spcPts val="1200"/>
              </a:spcBef>
              <a:buFont typeface="Symbol" panose="05050102010706020507" pitchFamily="18" charset="2"/>
              <a:buChar char="à"/>
            </a:pPr>
            <a:endParaRPr lang="en-US" sz="26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1118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fade">
                                      <p:cBhvr>
                                        <p:cTn id="13" dur="1000"/>
                                        <p:tgtEl>
                                          <p:spTgt spid="13">
                                            <p:txEl>
                                              <p:pRg st="0" end="0"/>
                                            </p:txEl>
                                          </p:spTgt>
                                        </p:tgtEl>
                                      </p:cBhvr>
                                    </p:animEffect>
                                    <p:anim calcmode="lin" valueType="num">
                                      <p:cBhvr>
                                        <p:cTn id="14"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Effect transition="in" filter="fade">
                                      <p:cBhvr>
                                        <p:cTn id="18" dur="1000"/>
                                        <p:tgtEl>
                                          <p:spTgt spid="13">
                                            <p:txEl>
                                              <p:pRg st="1" end="1"/>
                                            </p:txEl>
                                          </p:spTgt>
                                        </p:tgtEl>
                                      </p:cBhvr>
                                    </p:animEffect>
                                    <p:anim calcmode="lin" valueType="num">
                                      <p:cBhvr>
                                        <p:cTn id="19"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animEffect transition="in" filter="fade">
                                      <p:cBhvr>
                                        <p:cTn id="23" dur="1000"/>
                                        <p:tgtEl>
                                          <p:spTgt spid="13">
                                            <p:txEl>
                                              <p:pRg st="2" end="2"/>
                                            </p:txEl>
                                          </p:spTgt>
                                        </p:tgtEl>
                                      </p:cBhvr>
                                    </p:animEffect>
                                    <p:anim calcmode="lin" valueType="num">
                                      <p:cBhvr>
                                        <p:cTn id="24"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13">
                                            <p:txEl>
                                              <p:pRg st="3" end="3"/>
                                            </p:txEl>
                                          </p:spTgt>
                                        </p:tgtEl>
                                        <p:attrNameLst>
                                          <p:attrName>style.visibility</p:attrName>
                                        </p:attrNameLst>
                                      </p:cBhvr>
                                      <p:to>
                                        <p:strVal val="visible"/>
                                      </p:to>
                                    </p:set>
                                    <p:animEffect transition="in" filter="fade">
                                      <p:cBhvr>
                                        <p:cTn id="28" dur="1000"/>
                                        <p:tgtEl>
                                          <p:spTgt spid="13">
                                            <p:txEl>
                                              <p:pRg st="3" end="3"/>
                                            </p:txEl>
                                          </p:spTgt>
                                        </p:tgtEl>
                                      </p:cBhvr>
                                    </p:animEffect>
                                    <p:anim calcmode="lin" valueType="num">
                                      <p:cBhvr>
                                        <p:cTn id="29"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13">
                                            <p:txEl>
                                              <p:pRg st="4" end="4"/>
                                            </p:txEl>
                                          </p:spTgt>
                                        </p:tgtEl>
                                        <p:attrNameLst>
                                          <p:attrName>style.visibility</p:attrName>
                                        </p:attrNameLst>
                                      </p:cBhvr>
                                      <p:to>
                                        <p:strVal val="visible"/>
                                      </p:to>
                                    </p:set>
                                    <p:animEffect transition="in" filter="fade">
                                      <p:cBhvr>
                                        <p:cTn id="33" dur="1000"/>
                                        <p:tgtEl>
                                          <p:spTgt spid="13">
                                            <p:txEl>
                                              <p:pRg st="4" end="4"/>
                                            </p:txEl>
                                          </p:spTgt>
                                        </p:tgtEl>
                                      </p:cBhvr>
                                    </p:animEffect>
                                    <p:anim calcmode="lin" valueType="num">
                                      <p:cBhvr>
                                        <p:cTn id="34"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841" t="6443" b="10736"/>
          <a:stretch/>
        </p:blipFill>
        <p:spPr>
          <a:xfrm>
            <a:off x="0" y="0"/>
            <a:ext cx="12192000" cy="68580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841" t="6443" b="10736"/>
          <a:stretch/>
        </p:blipFill>
        <p:spPr>
          <a:xfrm>
            <a:off x="1295400" y="990600"/>
            <a:ext cx="9910233" cy="55745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Rectangle 6"/>
          <p:cNvSpPr/>
          <p:nvPr/>
        </p:nvSpPr>
        <p:spPr>
          <a:xfrm>
            <a:off x="0" y="0"/>
            <a:ext cx="9601200" cy="1905000"/>
          </a:xfrm>
          <a:prstGeom prst="rect">
            <a:avLst/>
          </a:prstGeom>
          <a:solidFill>
            <a:srgbClr val="65B8C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1CADE4"/>
              </a:solidFill>
            </a:endParaRPr>
          </a:p>
        </p:txBody>
      </p:sp>
      <p:sp>
        <p:nvSpPr>
          <p:cNvPr id="9" name="TextBox 8"/>
          <p:cNvSpPr txBox="1"/>
          <p:nvPr/>
        </p:nvSpPr>
        <p:spPr>
          <a:xfrm>
            <a:off x="114300" y="167670"/>
            <a:ext cx="9372600" cy="1569660"/>
          </a:xfrm>
          <a:prstGeom prst="rect">
            <a:avLst/>
          </a:prstGeom>
          <a:noFill/>
        </p:spPr>
        <p:txBody>
          <a:bodyPr wrap="square" rtlCol="0">
            <a:spAutoFit/>
          </a:bodyPr>
          <a:lstStyle/>
          <a:p>
            <a:pPr algn="ctr"/>
            <a:r>
              <a:rPr lang="en-US" sz="3200" dirty="0">
                <a:solidFill>
                  <a:prstClr val="white"/>
                </a:solidFill>
                <a:latin typeface="Arial" panose="020B0604020202020204" pitchFamily="34" charset="0"/>
                <a:cs typeface="Arial" panose="020B0604020202020204" pitchFamily="34" charset="0"/>
              </a:rPr>
              <a:t>We engage </a:t>
            </a:r>
            <a:r>
              <a:rPr lang="en-US" sz="3200" b="1" dirty="0">
                <a:solidFill>
                  <a:prstClr val="white"/>
                </a:solidFill>
                <a:latin typeface="Arial" panose="020B0604020202020204" pitchFamily="34" charset="0"/>
                <a:cs typeface="Arial" panose="020B0604020202020204" pitchFamily="34" charset="0"/>
              </a:rPr>
              <a:t>schools</a:t>
            </a:r>
            <a:r>
              <a:rPr lang="en-US" sz="3200" dirty="0">
                <a:solidFill>
                  <a:prstClr val="white"/>
                </a:solidFill>
                <a:latin typeface="Arial" panose="020B0604020202020204" pitchFamily="34" charset="0"/>
                <a:cs typeface="Arial" panose="020B0604020202020204" pitchFamily="34" charset="0"/>
              </a:rPr>
              <a:t>, </a:t>
            </a:r>
            <a:r>
              <a:rPr lang="en-US" sz="3200" b="1" dirty="0">
                <a:solidFill>
                  <a:prstClr val="white"/>
                </a:solidFill>
                <a:latin typeface="Arial" panose="020B0604020202020204" pitchFamily="34" charset="0"/>
                <a:cs typeface="Arial" panose="020B0604020202020204" pitchFamily="34" charset="0"/>
              </a:rPr>
              <a:t>health systems</a:t>
            </a:r>
            <a:r>
              <a:rPr lang="en-US" sz="3200" dirty="0">
                <a:solidFill>
                  <a:prstClr val="white"/>
                </a:solidFill>
                <a:latin typeface="Arial" panose="020B0604020202020204" pitchFamily="34" charset="0"/>
                <a:cs typeface="Arial" panose="020B0604020202020204" pitchFamily="34" charset="0"/>
              </a:rPr>
              <a:t>, </a:t>
            </a:r>
            <a:r>
              <a:rPr lang="en-US" sz="3200" b="1" dirty="0">
                <a:solidFill>
                  <a:prstClr val="white"/>
                </a:solidFill>
                <a:latin typeface="Arial" panose="020B0604020202020204" pitchFamily="34" charset="0"/>
                <a:cs typeface="Arial" panose="020B0604020202020204" pitchFamily="34" charset="0"/>
              </a:rPr>
              <a:t>companies</a:t>
            </a:r>
            <a:r>
              <a:rPr lang="en-US" sz="3200" dirty="0">
                <a:solidFill>
                  <a:prstClr val="white"/>
                </a:solidFill>
                <a:latin typeface="Arial" panose="020B0604020202020204" pitchFamily="34" charset="0"/>
                <a:cs typeface="Arial" panose="020B0604020202020204" pitchFamily="34" charset="0"/>
              </a:rPr>
              <a:t>, and </a:t>
            </a:r>
            <a:r>
              <a:rPr lang="en-US" sz="3200" b="1" dirty="0">
                <a:solidFill>
                  <a:prstClr val="white"/>
                </a:solidFill>
                <a:latin typeface="Arial" panose="020B0604020202020204" pitchFamily="34" charset="0"/>
                <a:cs typeface="Arial" panose="020B0604020202020204" pitchFamily="34" charset="0"/>
              </a:rPr>
              <a:t>individual clinicians</a:t>
            </a:r>
            <a:r>
              <a:rPr lang="en-US" sz="3200" dirty="0">
                <a:solidFill>
                  <a:prstClr val="white"/>
                </a:solidFill>
                <a:latin typeface="Arial" panose="020B0604020202020204" pitchFamily="34" charset="0"/>
                <a:cs typeface="Arial" panose="020B0604020202020204" pitchFamily="34" charset="0"/>
              </a:rPr>
              <a:t> in the joy and meaning of humanistic medicine …</a:t>
            </a:r>
          </a:p>
        </p:txBody>
      </p:sp>
    </p:spTree>
    <p:extLst>
      <p:ext uri="{BB962C8B-B14F-4D97-AF65-F5344CB8AC3E}">
        <p14:creationId xmlns:p14="http://schemas.microsoft.com/office/powerpoint/2010/main" val="86835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99" r="526" b="11152"/>
          <a:stretch/>
        </p:blipFill>
        <p:spPr>
          <a:xfrm>
            <a:off x="0" y="0"/>
            <a:ext cx="12344400" cy="68580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08" r="833" b="9476"/>
          <a:stretch/>
        </p:blipFill>
        <p:spPr>
          <a:xfrm>
            <a:off x="762000" y="431321"/>
            <a:ext cx="10210800" cy="577969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Rectangle 6"/>
          <p:cNvSpPr/>
          <p:nvPr/>
        </p:nvSpPr>
        <p:spPr>
          <a:xfrm>
            <a:off x="0" y="5562600"/>
            <a:ext cx="11734800" cy="1320800"/>
          </a:xfrm>
          <a:prstGeom prst="rect">
            <a:avLst/>
          </a:prstGeom>
          <a:solidFill>
            <a:srgbClr val="65B8C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1CADE4"/>
              </a:solidFill>
            </a:endParaRPr>
          </a:p>
        </p:txBody>
      </p:sp>
      <p:sp>
        <p:nvSpPr>
          <p:cNvPr id="9" name="TextBox 8"/>
          <p:cNvSpPr txBox="1"/>
          <p:nvPr/>
        </p:nvSpPr>
        <p:spPr>
          <a:xfrm>
            <a:off x="0" y="5715888"/>
            <a:ext cx="11734800" cy="1015663"/>
          </a:xfrm>
          <a:prstGeom prst="rect">
            <a:avLst/>
          </a:prstGeom>
          <a:noFill/>
        </p:spPr>
        <p:txBody>
          <a:bodyPr wrap="square" rtlCol="0">
            <a:spAutoFit/>
          </a:bodyPr>
          <a:lstStyle/>
          <a:p>
            <a:pPr algn="ctr"/>
            <a:r>
              <a:rPr lang="en-US" sz="3000" dirty="0">
                <a:solidFill>
                  <a:prstClr val="white"/>
                </a:solidFill>
                <a:latin typeface="Arial" panose="020B0604020202020204" pitchFamily="34" charset="0"/>
                <a:cs typeface="Arial" panose="020B0604020202020204" pitchFamily="34" charset="0"/>
              </a:rPr>
              <a:t>… so that </a:t>
            </a:r>
            <a:r>
              <a:rPr lang="en-US" sz="3000" b="1" dirty="0">
                <a:solidFill>
                  <a:prstClr val="white"/>
                </a:solidFill>
                <a:latin typeface="Arial" panose="020B0604020202020204" pitchFamily="34" charset="0"/>
                <a:cs typeface="Arial" panose="020B0604020202020204" pitchFamily="34" charset="0"/>
              </a:rPr>
              <a:t>patients</a:t>
            </a:r>
            <a:r>
              <a:rPr lang="en-US" sz="3000" dirty="0">
                <a:solidFill>
                  <a:prstClr val="white"/>
                </a:solidFill>
                <a:latin typeface="Arial" panose="020B0604020202020204" pitchFamily="34" charset="0"/>
                <a:cs typeface="Arial" panose="020B0604020202020204" pitchFamily="34" charset="0"/>
              </a:rPr>
              <a:t> and their </a:t>
            </a:r>
            <a:r>
              <a:rPr lang="en-US" sz="3000" b="1" dirty="0">
                <a:solidFill>
                  <a:prstClr val="white"/>
                </a:solidFill>
                <a:latin typeface="Arial" panose="020B0604020202020204" pitchFamily="34" charset="0"/>
                <a:cs typeface="Arial" panose="020B0604020202020204" pitchFamily="34" charset="0"/>
              </a:rPr>
              <a:t>families</a:t>
            </a:r>
            <a:r>
              <a:rPr lang="en-US" sz="3000" dirty="0">
                <a:solidFill>
                  <a:prstClr val="white"/>
                </a:solidFill>
                <a:latin typeface="Arial" panose="020B0604020202020204" pitchFamily="34" charset="0"/>
                <a:cs typeface="Arial" panose="020B0604020202020204" pitchFamily="34" charset="0"/>
              </a:rPr>
              <a:t> can be partners in </a:t>
            </a:r>
            <a:br>
              <a:rPr lang="en-US" sz="3000" dirty="0">
                <a:solidFill>
                  <a:prstClr val="white"/>
                </a:solidFill>
                <a:latin typeface="Arial" panose="020B0604020202020204" pitchFamily="34" charset="0"/>
                <a:cs typeface="Arial" panose="020B0604020202020204" pitchFamily="34" charset="0"/>
              </a:rPr>
            </a:br>
            <a:r>
              <a:rPr lang="en-US" sz="3000" b="1" dirty="0">
                <a:solidFill>
                  <a:prstClr val="white"/>
                </a:solidFill>
                <a:latin typeface="Arial" panose="020B0604020202020204" pitchFamily="34" charset="0"/>
                <a:cs typeface="Arial" panose="020B0604020202020204" pitchFamily="34" charset="0"/>
              </a:rPr>
              <a:t>collaborative</a:t>
            </a:r>
            <a:r>
              <a:rPr lang="en-US" sz="3000" dirty="0">
                <a:solidFill>
                  <a:prstClr val="white"/>
                </a:solidFill>
                <a:latin typeface="Arial" panose="020B0604020202020204" pitchFamily="34" charset="0"/>
                <a:cs typeface="Arial" panose="020B0604020202020204" pitchFamily="34" charset="0"/>
              </a:rPr>
              <a:t>, </a:t>
            </a:r>
            <a:r>
              <a:rPr lang="en-US" sz="3000" b="1" dirty="0">
                <a:solidFill>
                  <a:prstClr val="white"/>
                </a:solidFill>
                <a:latin typeface="Arial" panose="020B0604020202020204" pitchFamily="34" charset="0"/>
                <a:cs typeface="Arial" panose="020B0604020202020204" pitchFamily="34" charset="0"/>
              </a:rPr>
              <a:t>compassionate</a:t>
            </a:r>
            <a:r>
              <a:rPr lang="en-US" sz="3000" dirty="0">
                <a:solidFill>
                  <a:prstClr val="white"/>
                </a:solidFill>
                <a:latin typeface="Arial" panose="020B0604020202020204" pitchFamily="34" charset="0"/>
                <a:cs typeface="Arial" panose="020B0604020202020204" pitchFamily="34" charset="0"/>
              </a:rPr>
              <a:t> and </a:t>
            </a:r>
            <a:r>
              <a:rPr lang="en-US" sz="3000" b="1" dirty="0">
                <a:solidFill>
                  <a:prstClr val="white"/>
                </a:solidFill>
                <a:latin typeface="Arial" panose="020B0604020202020204" pitchFamily="34" charset="0"/>
                <a:cs typeface="Arial" panose="020B0604020202020204" pitchFamily="34" charset="0"/>
              </a:rPr>
              <a:t>scientifically</a:t>
            </a:r>
            <a:r>
              <a:rPr lang="en-US" sz="3000" dirty="0">
                <a:solidFill>
                  <a:prstClr val="white"/>
                </a:solidFill>
                <a:latin typeface="Arial" panose="020B0604020202020204" pitchFamily="34" charset="0"/>
                <a:cs typeface="Arial" panose="020B0604020202020204" pitchFamily="34" charset="0"/>
              </a:rPr>
              <a:t> </a:t>
            </a:r>
            <a:r>
              <a:rPr lang="en-US" sz="3000" b="1" dirty="0">
                <a:solidFill>
                  <a:prstClr val="white"/>
                </a:solidFill>
                <a:latin typeface="Arial" panose="020B0604020202020204" pitchFamily="34" charset="0"/>
                <a:cs typeface="Arial" panose="020B0604020202020204" pitchFamily="34" charset="0"/>
              </a:rPr>
              <a:t>excellent</a:t>
            </a:r>
            <a:r>
              <a:rPr lang="en-US" sz="3000" dirty="0">
                <a:solidFill>
                  <a:prstClr val="white"/>
                </a:solidFill>
                <a:latin typeface="Arial" panose="020B0604020202020204" pitchFamily="34" charset="0"/>
                <a:cs typeface="Arial" panose="020B0604020202020204" pitchFamily="34" charset="0"/>
              </a:rPr>
              <a:t> </a:t>
            </a:r>
            <a:r>
              <a:rPr lang="en-US" sz="3000" b="1" dirty="0">
                <a:solidFill>
                  <a:prstClr val="white"/>
                </a:solidFill>
                <a:latin typeface="Arial" panose="020B0604020202020204" pitchFamily="34" charset="0"/>
                <a:cs typeface="Arial" panose="020B0604020202020204" pitchFamily="34" charset="0"/>
              </a:rPr>
              <a:t>care</a:t>
            </a:r>
          </a:p>
        </p:txBody>
      </p:sp>
    </p:spTree>
    <p:extLst>
      <p:ext uri="{BB962C8B-B14F-4D97-AF65-F5344CB8AC3E}">
        <p14:creationId xmlns:p14="http://schemas.microsoft.com/office/powerpoint/2010/main" val="207934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l="7192" b="22264"/>
          <a:stretch/>
        </p:blipFill>
        <p:spPr>
          <a:xfrm>
            <a:off x="0" y="152400"/>
            <a:ext cx="12268200" cy="6705600"/>
          </a:xfrm>
          <a:prstGeom prst="rect">
            <a:avLst/>
          </a:prstGeom>
        </p:spPr>
      </p:pic>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l="7192" r="40735" b="22264"/>
          <a:stretch/>
        </p:blipFill>
        <p:spPr>
          <a:xfrm>
            <a:off x="5333999" y="0"/>
            <a:ext cx="6934201" cy="6908508"/>
          </a:xfrm>
          <a:prstGeom prst="rect">
            <a:avLst/>
          </a:prstGeom>
        </p:spPr>
      </p:pic>
      <p:sp>
        <p:nvSpPr>
          <p:cNvPr id="7" name="Rectangle 6"/>
          <p:cNvSpPr/>
          <p:nvPr/>
        </p:nvSpPr>
        <p:spPr>
          <a:xfrm>
            <a:off x="0" y="0"/>
            <a:ext cx="9601200" cy="860917"/>
          </a:xfrm>
          <a:prstGeom prst="rect">
            <a:avLst/>
          </a:prstGeom>
          <a:solidFill>
            <a:srgbClr val="65B8C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1CADE4"/>
              </a:solidFill>
            </a:endParaRPr>
          </a:p>
        </p:txBody>
      </p:sp>
      <p:sp>
        <p:nvSpPr>
          <p:cNvPr id="10" name="TextBox 9"/>
          <p:cNvSpPr txBox="1"/>
          <p:nvPr/>
        </p:nvSpPr>
        <p:spPr>
          <a:xfrm>
            <a:off x="19050" y="50508"/>
            <a:ext cx="9220200" cy="707886"/>
          </a:xfrm>
          <a:prstGeom prst="rect">
            <a:avLst/>
          </a:prstGeom>
          <a:noFill/>
        </p:spPr>
        <p:txBody>
          <a:bodyPr wrap="square" rtlCol="0">
            <a:spAutoFit/>
          </a:bodyPr>
          <a:lstStyle/>
          <a:p>
            <a:pPr algn="ctr"/>
            <a:r>
              <a:rPr lang="en-US" sz="4000" b="1" dirty="0">
                <a:solidFill>
                  <a:prstClr val="white"/>
                </a:solidFill>
                <a:latin typeface="Arial" panose="020B0604020202020204" pitchFamily="34" charset="0"/>
                <a:cs typeface="Arial" panose="020B0604020202020204" pitchFamily="34" charset="0"/>
              </a:rPr>
              <a:t>The Gold Humanism Honor Society</a:t>
            </a:r>
          </a:p>
        </p:txBody>
      </p:sp>
      <p:sp>
        <p:nvSpPr>
          <p:cNvPr id="22" name="Rectangle 21"/>
          <p:cNvSpPr/>
          <p:nvPr/>
        </p:nvSpPr>
        <p:spPr>
          <a:xfrm>
            <a:off x="-19050" y="1397292"/>
            <a:ext cx="6648450" cy="5511216"/>
          </a:xfrm>
          <a:prstGeom prst="rect">
            <a:avLst/>
          </a:prstGeom>
          <a:solidFill>
            <a:srgbClr val="65B8C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1CADE4"/>
              </a:solidFill>
            </a:endParaRPr>
          </a:p>
        </p:txBody>
      </p:sp>
      <p:sp>
        <p:nvSpPr>
          <p:cNvPr id="23" name="TextBox 22"/>
          <p:cNvSpPr txBox="1"/>
          <p:nvPr/>
        </p:nvSpPr>
        <p:spPr>
          <a:xfrm>
            <a:off x="180975" y="1564243"/>
            <a:ext cx="6248400" cy="4708981"/>
          </a:xfrm>
          <a:prstGeom prst="rect">
            <a:avLst/>
          </a:prstGeom>
          <a:noFill/>
        </p:spPr>
        <p:txBody>
          <a:bodyPr wrap="square" rtlCol="0">
            <a:spAutoFit/>
          </a:bodyPr>
          <a:lstStyle/>
          <a:p>
            <a:pPr marL="571500" indent="-571500">
              <a:spcBef>
                <a:spcPts val="1200"/>
              </a:spcBef>
              <a:buFont typeface="Symbol" panose="05050102010706020507" pitchFamily="18" charset="2"/>
              <a:buChar char="à"/>
            </a:pPr>
            <a:r>
              <a:rPr lang="en-US" sz="2600" dirty="0">
                <a:solidFill>
                  <a:prstClr val="white"/>
                </a:solidFill>
                <a:latin typeface="Arial" panose="020B0604020202020204" pitchFamily="34" charset="0"/>
                <a:cs typeface="Arial" panose="020B0604020202020204" pitchFamily="34" charset="0"/>
              </a:rPr>
              <a:t>Established in 2002</a:t>
            </a:r>
          </a:p>
          <a:p>
            <a:pPr marL="571500" indent="-571500">
              <a:spcBef>
                <a:spcPts val="1200"/>
              </a:spcBef>
              <a:buFont typeface="Symbol" panose="05050102010706020507" pitchFamily="18" charset="2"/>
              <a:buChar char="à"/>
            </a:pPr>
            <a:r>
              <a:rPr lang="en-US" sz="2600" dirty="0">
                <a:solidFill>
                  <a:prstClr val="white"/>
                </a:solidFill>
                <a:latin typeface="Arial" panose="020B0604020202020204" pitchFamily="34" charset="0"/>
                <a:cs typeface="Arial" panose="020B0604020202020204" pitchFamily="34" charset="0"/>
              </a:rPr>
              <a:t>Recognizes students, residents and faculty who are exemplars of compassionate patient care and who serve as role models, mentors, and leaders in medicine</a:t>
            </a:r>
          </a:p>
          <a:p>
            <a:pPr marL="571500" indent="-571500">
              <a:spcBef>
                <a:spcPts val="1200"/>
              </a:spcBef>
              <a:buFont typeface="Symbol" panose="05050102010706020507" pitchFamily="18" charset="2"/>
              <a:buChar char="à"/>
            </a:pPr>
            <a:r>
              <a:rPr lang="en-US" sz="2600" dirty="0">
                <a:solidFill>
                  <a:prstClr val="white"/>
                </a:solidFill>
                <a:latin typeface="Arial" panose="020B0604020202020204" pitchFamily="34" charset="0"/>
                <a:cs typeface="Arial" panose="020B0604020202020204" pitchFamily="34" charset="0"/>
              </a:rPr>
              <a:t>Peer nominated</a:t>
            </a:r>
          </a:p>
          <a:p>
            <a:pPr marL="571500" indent="-571500">
              <a:spcBef>
                <a:spcPts val="1200"/>
              </a:spcBef>
              <a:buFont typeface="Symbol" panose="05050102010706020507" pitchFamily="18" charset="2"/>
              <a:buChar char="à"/>
            </a:pPr>
            <a:r>
              <a:rPr lang="en-US" sz="2600" dirty="0">
                <a:solidFill>
                  <a:prstClr val="white"/>
                </a:solidFill>
                <a:latin typeface="Arial" panose="020B0604020202020204" pitchFamily="34" charset="0"/>
                <a:cs typeface="Arial" panose="020B0604020202020204" pitchFamily="34" charset="0"/>
              </a:rPr>
              <a:t>Began with 3 chapters, now have 160+ chapters</a:t>
            </a:r>
            <a:endParaRPr lang="en-US" sz="2200" b="1" dirty="0">
              <a:solidFill>
                <a:srgbClr val="235F6F"/>
              </a:solidFill>
              <a:latin typeface="Arial" panose="020B0604020202020204" pitchFamily="34" charset="0"/>
              <a:cs typeface="Arial" panose="020B0604020202020204" pitchFamily="34" charset="0"/>
            </a:endParaRPr>
          </a:p>
          <a:p>
            <a:pPr marL="571500" indent="-571500">
              <a:spcBef>
                <a:spcPts val="1200"/>
              </a:spcBef>
              <a:buFont typeface="Symbol" panose="05050102010706020507" pitchFamily="18" charset="2"/>
              <a:buChar char="à"/>
            </a:pPr>
            <a:endParaRPr lang="en-US" sz="26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632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fade">
                                      <p:cBhvr>
                                        <p:cTn id="12" dur="1000"/>
                                        <p:tgtEl>
                                          <p:spTgt spid="23">
                                            <p:txEl>
                                              <p:pRg st="1" end="1"/>
                                            </p:txEl>
                                          </p:spTgt>
                                        </p:tgtEl>
                                      </p:cBhvr>
                                    </p:animEffect>
                                    <p:anim calcmode="lin" valueType="num">
                                      <p:cBhvr>
                                        <p:cTn id="13"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nodeType="afterEffect">
                                  <p:stCondLst>
                                    <p:cond delay="0"/>
                                  </p:stCondLst>
                                  <p:childTnLst>
                                    <p:set>
                                      <p:cBhvr>
                                        <p:cTn id="17" dur="1" fill="hold">
                                          <p:stCondLst>
                                            <p:cond delay="0"/>
                                          </p:stCondLst>
                                        </p:cTn>
                                        <p:tgtEl>
                                          <p:spTgt spid="23">
                                            <p:txEl>
                                              <p:pRg st="2" end="2"/>
                                            </p:txEl>
                                          </p:spTgt>
                                        </p:tgtEl>
                                        <p:attrNameLst>
                                          <p:attrName>style.visibility</p:attrName>
                                        </p:attrNameLst>
                                      </p:cBhvr>
                                      <p:to>
                                        <p:strVal val="visible"/>
                                      </p:to>
                                    </p:set>
                                    <p:animEffect transition="in" filter="fade">
                                      <p:cBhvr>
                                        <p:cTn id="18" dur="1000"/>
                                        <p:tgtEl>
                                          <p:spTgt spid="23">
                                            <p:txEl>
                                              <p:pRg st="2" end="2"/>
                                            </p:txEl>
                                          </p:spTgt>
                                        </p:tgtEl>
                                      </p:cBhvr>
                                    </p:animEffect>
                                    <p:anim calcmode="lin" valueType="num">
                                      <p:cBhvr>
                                        <p:cTn id="19"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23">
                                            <p:txEl>
                                              <p:pRg st="2" end="2"/>
                                            </p:txEl>
                                          </p:spTgt>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23">
                                            <p:txEl>
                                              <p:pRg st="3" end="3"/>
                                            </p:txEl>
                                          </p:spTgt>
                                        </p:tgtEl>
                                        <p:attrNameLst>
                                          <p:attrName>style.visibility</p:attrName>
                                        </p:attrNameLst>
                                      </p:cBhvr>
                                      <p:to>
                                        <p:strVal val="visible"/>
                                      </p:to>
                                    </p:set>
                                    <p:animEffect transition="in" filter="fade">
                                      <p:cBhvr>
                                        <p:cTn id="23" dur="1000"/>
                                        <p:tgtEl>
                                          <p:spTgt spid="23">
                                            <p:txEl>
                                              <p:pRg st="3" end="3"/>
                                            </p:txEl>
                                          </p:spTgt>
                                        </p:tgtEl>
                                      </p:cBhvr>
                                    </p:animEffect>
                                    <p:anim calcmode="lin" valueType="num">
                                      <p:cBhvr>
                                        <p:cTn id="24" dur="1000" fill="hold"/>
                                        <p:tgtEl>
                                          <p:spTgt spid="23">
                                            <p:txEl>
                                              <p:pRg st="3" end="3"/>
                                            </p:txEl>
                                          </p:spTgt>
                                        </p:tgtEl>
                                        <p:attrNameLst>
                                          <p:attrName>ppt_x</p:attrName>
                                        </p:attrNameLst>
                                      </p:cBhvr>
                                      <p:tavLst>
                                        <p:tav tm="0">
                                          <p:val>
                                            <p:strVal val="#ppt_x"/>
                                          </p:val>
                                        </p:tav>
                                        <p:tav tm="100000">
                                          <p:val>
                                            <p:strVal val="#ppt_x"/>
                                          </p:val>
                                        </p:tav>
                                      </p:tavLst>
                                    </p:anim>
                                    <p:anim calcmode="lin" valueType="num">
                                      <p:cBhvr>
                                        <p:cTn id="25" dur="1000" fill="hold"/>
                                        <p:tgtEl>
                                          <p:spTgt spid="2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srcRect l="4376" t="8690" r="20301" b="3914"/>
          <a:stretch/>
        </p:blipFill>
        <p:spPr>
          <a:xfrm>
            <a:off x="-19050" y="32620"/>
            <a:ext cx="13430250" cy="6894976"/>
          </a:xfrm>
          <a:prstGeom prst="rect">
            <a:avLst/>
          </a:prstGeom>
        </p:spPr>
      </p:pic>
      <p:pic>
        <p:nvPicPr>
          <p:cNvPr id="8" name="Picture 7"/>
          <p:cNvPicPr>
            <a:picLocks noChangeAspect="1"/>
          </p:cNvPicPr>
          <p:nvPr/>
        </p:nvPicPr>
        <p:blipFill rotWithShape="1">
          <a:blip r:embed="rId3"/>
          <a:srcRect l="3393" r="13533"/>
          <a:stretch/>
        </p:blipFill>
        <p:spPr>
          <a:xfrm>
            <a:off x="3048000" y="0"/>
            <a:ext cx="10439400" cy="6858000"/>
          </a:xfrm>
          <a:prstGeom prst="rect">
            <a:avLst/>
          </a:prstGeom>
        </p:spPr>
      </p:pic>
      <p:sp>
        <p:nvSpPr>
          <p:cNvPr id="7" name="Rectangle 6"/>
          <p:cNvSpPr/>
          <p:nvPr/>
        </p:nvSpPr>
        <p:spPr>
          <a:xfrm>
            <a:off x="0" y="0"/>
            <a:ext cx="9601200" cy="860917"/>
          </a:xfrm>
          <a:prstGeom prst="rect">
            <a:avLst/>
          </a:prstGeom>
          <a:solidFill>
            <a:srgbClr val="65B8C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1CADE4"/>
              </a:solidFill>
            </a:endParaRPr>
          </a:p>
        </p:txBody>
      </p:sp>
      <p:sp>
        <p:nvSpPr>
          <p:cNvPr id="10" name="TextBox 9"/>
          <p:cNvSpPr txBox="1"/>
          <p:nvPr/>
        </p:nvSpPr>
        <p:spPr>
          <a:xfrm>
            <a:off x="19050" y="50508"/>
            <a:ext cx="9220200" cy="707886"/>
          </a:xfrm>
          <a:prstGeom prst="rect">
            <a:avLst/>
          </a:prstGeom>
          <a:noFill/>
        </p:spPr>
        <p:txBody>
          <a:bodyPr wrap="square" rtlCol="0">
            <a:spAutoFit/>
          </a:bodyPr>
          <a:lstStyle/>
          <a:p>
            <a:pPr algn="ctr"/>
            <a:r>
              <a:rPr lang="en-US" sz="4000" b="1" dirty="0">
                <a:solidFill>
                  <a:prstClr val="white"/>
                </a:solidFill>
                <a:latin typeface="Arial" panose="020B0604020202020204" pitchFamily="34" charset="0"/>
                <a:cs typeface="Arial" panose="020B0604020202020204" pitchFamily="34" charset="0"/>
              </a:rPr>
              <a:t>The Gold Humanism Honor Society</a:t>
            </a:r>
          </a:p>
        </p:txBody>
      </p:sp>
      <p:sp>
        <p:nvSpPr>
          <p:cNvPr id="5" name="Rectangle 4"/>
          <p:cNvSpPr/>
          <p:nvPr/>
        </p:nvSpPr>
        <p:spPr>
          <a:xfrm>
            <a:off x="-19050" y="1397292"/>
            <a:ext cx="6648450" cy="5511216"/>
          </a:xfrm>
          <a:prstGeom prst="rect">
            <a:avLst/>
          </a:prstGeom>
          <a:solidFill>
            <a:srgbClr val="65B8C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1CADE4"/>
              </a:solidFill>
            </a:endParaRPr>
          </a:p>
        </p:txBody>
      </p:sp>
      <p:sp>
        <p:nvSpPr>
          <p:cNvPr id="6" name="TextBox 5"/>
          <p:cNvSpPr txBox="1"/>
          <p:nvPr/>
        </p:nvSpPr>
        <p:spPr>
          <a:xfrm>
            <a:off x="180975" y="1564243"/>
            <a:ext cx="6248400" cy="4524315"/>
          </a:xfrm>
          <a:prstGeom prst="rect">
            <a:avLst/>
          </a:prstGeom>
          <a:noFill/>
        </p:spPr>
        <p:txBody>
          <a:bodyPr wrap="square" rtlCol="0">
            <a:spAutoFit/>
          </a:bodyPr>
          <a:lstStyle/>
          <a:p>
            <a:pPr marL="571500" indent="-571500">
              <a:spcBef>
                <a:spcPts val="1200"/>
              </a:spcBef>
              <a:buFont typeface="Symbol" panose="05050102010706020507" pitchFamily="18" charset="2"/>
              <a:buChar char="à"/>
            </a:pPr>
            <a:r>
              <a:rPr lang="en-US" sz="2600" dirty="0">
                <a:solidFill>
                  <a:prstClr val="white"/>
                </a:solidFill>
                <a:latin typeface="Arial" panose="020B0604020202020204" pitchFamily="34" charset="0"/>
                <a:cs typeface="Arial" panose="020B0604020202020204" pitchFamily="34" charset="0"/>
              </a:rPr>
              <a:t>160+ chapters </a:t>
            </a:r>
          </a:p>
          <a:p>
            <a:pPr marL="571500" indent="-571500">
              <a:spcBef>
                <a:spcPts val="1200"/>
              </a:spcBef>
              <a:buFont typeface="Symbol" panose="05050102010706020507" pitchFamily="18" charset="2"/>
              <a:buChar char="à"/>
            </a:pPr>
            <a:r>
              <a:rPr lang="en-US" sz="2600" dirty="0">
                <a:solidFill>
                  <a:prstClr val="white"/>
                </a:solidFill>
                <a:latin typeface="Arial" panose="020B0604020202020204" pitchFamily="34" charset="0"/>
                <a:cs typeface="Arial" panose="020B0604020202020204" pitchFamily="34" charset="0"/>
              </a:rPr>
              <a:t>4,000 members inducted/year</a:t>
            </a:r>
          </a:p>
          <a:p>
            <a:pPr marL="571500" indent="-571500">
              <a:spcBef>
                <a:spcPts val="1200"/>
              </a:spcBef>
              <a:buFont typeface="Symbol" panose="05050102010706020507" pitchFamily="18" charset="2"/>
              <a:buChar char="à"/>
            </a:pPr>
            <a:r>
              <a:rPr lang="en-US" sz="2600" dirty="0">
                <a:solidFill>
                  <a:prstClr val="white"/>
                </a:solidFill>
                <a:latin typeface="Arial" panose="020B0604020202020204" pitchFamily="34" charset="0"/>
                <a:cs typeface="Arial" panose="020B0604020202020204" pitchFamily="34" charset="0"/>
              </a:rPr>
              <a:t>35,000 members in training and practice</a:t>
            </a:r>
          </a:p>
          <a:p>
            <a:pPr marL="571500" indent="-571500">
              <a:spcBef>
                <a:spcPts val="1200"/>
              </a:spcBef>
              <a:buFont typeface="Symbol" panose="05050102010706020507" pitchFamily="18" charset="2"/>
              <a:buChar char="à"/>
            </a:pPr>
            <a:r>
              <a:rPr lang="en-US" sz="2600" dirty="0">
                <a:solidFill>
                  <a:prstClr val="white"/>
                </a:solidFill>
                <a:latin typeface="Arial" panose="020B0604020202020204" pitchFamily="34" charset="0"/>
                <a:cs typeface="Arial" panose="020B0604020202020204" pitchFamily="34" charset="0"/>
              </a:rPr>
              <a:t>Inductees:</a:t>
            </a:r>
          </a:p>
          <a:p>
            <a:pPr marL="1028700" lvl="1" indent="-571500">
              <a:spcBef>
                <a:spcPts val="1200"/>
              </a:spcBef>
              <a:buFont typeface="Symbol" panose="05050102010706020507" pitchFamily="18" charset="2"/>
              <a:buChar char="à"/>
            </a:pPr>
            <a:r>
              <a:rPr lang="en-US" sz="2200" b="1" dirty="0">
                <a:solidFill>
                  <a:srgbClr val="235F6F"/>
                </a:solidFill>
                <a:latin typeface="Arial" panose="020B0604020202020204" pitchFamily="34" charset="0"/>
                <a:cs typeface="Arial" panose="020B0604020202020204" pitchFamily="34" charset="0"/>
              </a:rPr>
              <a:t>Students</a:t>
            </a:r>
          </a:p>
          <a:p>
            <a:pPr marL="1028700" lvl="1" indent="-571500">
              <a:spcBef>
                <a:spcPts val="1200"/>
              </a:spcBef>
              <a:buFont typeface="Symbol" panose="05050102010706020507" pitchFamily="18" charset="2"/>
              <a:buChar char="à"/>
            </a:pPr>
            <a:r>
              <a:rPr lang="en-US" sz="2200" b="1" dirty="0">
                <a:solidFill>
                  <a:srgbClr val="235F6F"/>
                </a:solidFill>
                <a:latin typeface="Arial" panose="020B0604020202020204" pitchFamily="34" charset="0"/>
                <a:cs typeface="Arial" panose="020B0604020202020204" pitchFamily="34" charset="0"/>
              </a:rPr>
              <a:t>Residents</a:t>
            </a:r>
          </a:p>
          <a:p>
            <a:pPr marL="1028700" lvl="1" indent="-571500">
              <a:spcBef>
                <a:spcPts val="1200"/>
              </a:spcBef>
              <a:buFont typeface="Symbol" panose="05050102010706020507" pitchFamily="18" charset="2"/>
              <a:buChar char="à"/>
            </a:pPr>
            <a:r>
              <a:rPr lang="en-US" sz="2200" b="1" dirty="0">
                <a:solidFill>
                  <a:srgbClr val="235F6F"/>
                </a:solidFill>
                <a:latin typeface="Arial" panose="020B0604020202020204" pitchFamily="34" charset="0"/>
                <a:cs typeface="Arial" panose="020B0604020202020204" pitchFamily="34" charset="0"/>
              </a:rPr>
              <a:t>Faculty advisors</a:t>
            </a:r>
          </a:p>
          <a:p>
            <a:pPr marL="1028700" lvl="1" indent="-571500">
              <a:spcBef>
                <a:spcPts val="1200"/>
              </a:spcBef>
              <a:buFont typeface="Symbol" panose="05050102010706020507" pitchFamily="18" charset="2"/>
              <a:buChar char="à"/>
            </a:pPr>
            <a:r>
              <a:rPr lang="en-US" sz="2200" b="1" dirty="0">
                <a:solidFill>
                  <a:srgbClr val="235F6F"/>
                </a:solidFill>
                <a:latin typeface="Arial" panose="020B0604020202020204" pitchFamily="34" charset="0"/>
                <a:cs typeface="Arial" panose="020B0604020202020204" pitchFamily="34" charset="0"/>
              </a:rPr>
              <a:t>Gold Foundation awardees</a:t>
            </a:r>
          </a:p>
        </p:txBody>
      </p:sp>
    </p:spTree>
    <p:extLst>
      <p:ext uri="{BB962C8B-B14F-4D97-AF65-F5344CB8AC3E}">
        <p14:creationId xmlns:p14="http://schemas.microsoft.com/office/powerpoint/2010/main" val="252668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1000"/>
                                        <p:tgtEl>
                                          <p:spTgt spid="6">
                                            <p:txEl>
                                              <p:pRg st="1" end="1"/>
                                            </p:txEl>
                                          </p:spTgt>
                                        </p:tgtEl>
                                      </p:cBhvr>
                                    </p:animEffect>
                                    <p:anim calcmode="lin" valueType="num">
                                      <p:cBhvr>
                                        <p:cTn id="14"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1000"/>
                                        <p:tgtEl>
                                          <p:spTgt spid="6">
                                            <p:txEl>
                                              <p:pRg st="2" end="2"/>
                                            </p:txEl>
                                          </p:spTgt>
                                        </p:tgtEl>
                                      </p:cBhvr>
                                    </p:animEffect>
                                    <p:anim calcmode="lin" valueType="num">
                                      <p:cBhvr>
                                        <p:cTn id="20"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1000"/>
                                        <p:tgtEl>
                                          <p:spTgt spid="6">
                                            <p:txEl>
                                              <p:pRg st="3" end="3"/>
                                            </p:txEl>
                                          </p:spTgt>
                                        </p:tgtEl>
                                      </p:cBhvr>
                                    </p:animEffect>
                                    <p:anim calcmode="lin" valueType="num">
                                      <p:cBhvr>
                                        <p:cTn id="26"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3" end="3"/>
                                            </p:txEl>
                                          </p:spTgt>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6">
                                            <p:txEl>
                                              <p:pRg st="4" end="4"/>
                                            </p:txEl>
                                          </p:spTgt>
                                        </p:tgtEl>
                                        <p:attrNameLst>
                                          <p:attrName>style.visibility</p:attrName>
                                        </p:attrNameLst>
                                      </p:cBhvr>
                                      <p:to>
                                        <p:strVal val="visible"/>
                                      </p:to>
                                    </p:set>
                                    <p:animEffect transition="in" filter="fade">
                                      <p:cBhvr>
                                        <p:cTn id="30" dur="1000"/>
                                        <p:tgtEl>
                                          <p:spTgt spid="6">
                                            <p:txEl>
                                              <p:pRg st="4" end="4"/>
                                            </p:txEl>
                                          </p:spTgt>
                                        </p:tgtEl>
                                      </p:cBhvr>
                                    </p:animEffect>
                                    <p:anim calcmode="lin" valueType="num">
                                      <p:cBhvr>
                                        <p:cTn id="31"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6">
                                            <p:txEl>
                                              <p:pRg st="4" end="4"/>
                                            </p:txEl>
                                          </p:spTgt>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fade">
                                      <p:cBhvr>
                                        <p:cTn id="35" dur="1000"/>
                                        <p:tgtEl>
                                          <p:spTgt spid="6">
                                            <p:txEl>
                                              <p:pRg st="5" end="5"/>
                                            </p:txEl>
                                          </p:spTgt>
                                        </p:tgtEl>
                                      </p:cBhvr>
                                    </p:animEffect>
                                    <p:anim calcmode="lin" valueType="num">
                                      <p:cBhvr>
                                        <p:cTn id="36"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5" end="5"/>
                                            </p:txEl>
                                          </p:spTgt>
                                        </p:tgtEl>
                                        <p:attrNameLst>
                                          <p:attrName>ppt_y</p:attrName>
                                        </p:attrNameLst>
                                      </p:cBhvr>
                                      <p:tavLst>
                                        <p:tav tm="0">
                                          <p:val>
                                            <p:strVal val="#ppt_y-.1"/>
                                          </p:val>
                                        </p:tav>
                                        <p:tav tm="100000">
                                          <p:val>
                                            <p:strVal val="#ppt_y"/>
                                          </p:val>
                                        </p:tav>
                                      </p:tavLst>
                                    </p:anim>
                                  </p:childTnLst>
                                </p:cTn>
                              </p:par>
                              <p:par>
                                <p:cTn id="38" presetID="47" presetClass="entr" presetSubtype="0" fill="hold" nodeType="withEffect">
                                  <p:stCondLst>
                                    <p:cond delay="0"/>
                                  </p:stCondLst>
                                  <p:childTnLst>
                                    <p:set>
                                      <p:cBhvr>
                                        <p:cTn id="39" dur="1" fill="hold">
                                          <p:stCondLst>
                                            <p:cond delay="0"/>
                                          </p:stCondLst>
                                        </p:cTn>
                                        <p:tgtEl>
                                          <p:spTgt spid="6">
                                            <p:txEl>
                                              <p:pRg st="6" end="6"/>
                                            </p:txEl>
                                          </p:spTgt>
                                        </p:tgtEl>
                                        <p:attrNameLst>
                                          <p:attrName>style.visibility</p:attrName>
                                        </p:attrNameLst>
                                      </p:cBhvr>
                                      <p:to>
                                        <p:strVal val="visible"/>
                                      </p:to>
                                    </p:set>
                                    <p:animEffect transition="in" filter="fade">
                                      <p:cBhvr>
                                        <p:cTn id="40" dur="1000"/>
                                        <p:tgtEl>
                                          <p:spTgt spid="6">
                                            <p:txEl>
                                              <p:pRg st="6" end="6"/>
                                            </p:txEl>
                                          </p:spTgt>
                                        </p:tgtEl>
                                      </p:cBhvr>
                                    </p:animEffect>
                                    <p:anim calcmode="lin" valueType="num">
                                      <p:cBhvr>
                                        <p:cTn id="41"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2" dur="1000" fill="hold"/>
                                        <p:tgtEl>
                                          <p:spTgt spid="6">
                                            <p:txEl>
                                              <p:pRg st="6" end="6"/>
                                            </p:txEl>
                                          </p:spTgt>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0"/>
                                  </p:stCondLst>
                                  <p:childTnLst>
                                    <p:set>
                                      <p:cBhvr>
                                        <p:cTn id="44" dur="1" fill="hold">
                                          <p:stCondLst>
                                            <p:cond delay="0"/>
                                          </p:stCondLst>
                                        </p:cTn>
                                        <p:tgtEl>
                                          <p:spTgt spid="6">
                                            <p:txEl>
                                              <p:pRg st="7" end="7"/>
                                            </p:txEl>
                                          </p:spTgt>
                                        </p:tgtEl>
                                        <p:attrNameLst>
                                          <p:attrName>style.visibility</p:attrName>
                                        </p:attrNameLst>
                                      </p:cBhvr>
                                      <p:to>
                                        <p:strVal val="visible"/>
                                      </p:to>
                                    </p:set>
                                    <p:animEffect transition="in" filter="fade">
                                      <p:cBhvr>
                                        <p:cTn id="45" dur="1000"/>
                                        <p:tgtEl>
                                          <p:spTgt spid="6">
                                            <p:txEl>
                                              <p:pRg st="7" end="7"/>
                                            </p:txEl>
                                          </p:spTgt>
                                        </p:tgtEl>
                                      </p:cBhvr>
                                    </p:animEffect>
                                    <p:anim calcmode="lin" valueType="num">
                                      <p:cBhvr>
                                        <p:cTn id="46"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47"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0" y="0"/>
            <a:ext cx="9601200" cy="805362"/>
          </a:xfrm>
          <a:prstGeom prst="rect">
            <a:avLst/>
          </a:prstGeom>
          <a:solidFill>
            <a:srgbClr val="65B8C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1CADE4"/>
              </a:solidFill>
            </a:endParaRPr>
          </a:p>
        </p:txBody>
      </p:sp>
      <p:sp>
        <p:nvSpPr>
          <p:cNvPr id="9" name="TextBox 8"/>
          <p:cNvSpPr txBox="1"/>
          <p:nvPr/>
        </p:nvSpPr>
        <p:spPr>
          <a:xfrm>
            <a:off x="228600" y="110293"/>
            <a:ext cx="8763000" cy="584775"/>
          </a:xfrm>
          <a:prstGeom prst="rect">
            <a:avLst/>
          </a:prstGeom>
          <a:noFill/>
        </p:spPr>
        <p:txBody>
          <a:bodyPr wrap="square" rtlCol="0">
            <a:spAutoFit/>
          </a:bodyPr>
          <a:lstStyle/>
          <a:p>
            <a: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t>GHHS</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 What We Do</a:t>
            </a:r>
            <a:endParaRPr lang="en-US" sz="3200" b="1" dirty="0">
              <a:solidFill>
                <a:schemeClr val="bg1"/>
              </a:solidFill>
              <a:latin typeface="Arial" panose="020B0604020202020204" pitchFamily="34" charset="0"/>
              <a:cs typeface="Arial" panose="020B0604020202020204" pitchFamily="34" charset="0"/>
            </a:endParaRPr>
          </a:p>
        </p:txBody>
      </p:sp>
      <p:graphicFrame>
        <p:nvGraphicFramePr>
          <p:cNvPr id="11" name="Diagram 10"/>
          <p:cNvGraphicFramePr/>
          <p:nvPr>
            <p:extLst>
              <p:ext uri="{D42A27DB-BD31-4B8C-83A1-F6EECF244321}">
                <p14:modId xmlns:p14="http://schemas.microsoft.com/office/powerpoint/2010/main" val="355638688"/>
              </p:ext>
            </p:extLst>
          </p:nvPr>
        </p:nvGraphicFramePr>
        <p:xfrm>
          <a:off x="1524000" y="990600"/>
          <a:ext cx="9144000" cy="56955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25088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1">
                                            <p:graphicEl>
                                              <a:dgm id="{E9C2B939-31F2-4A5E-9E69-23510885E732}"/>
                                            </p:graphicEl>
                                          </p:spTgt>
                                        </p:tgtEl>
                                        <p:attrNameLst>
                                          <p:attrName>style.visibility</p:attrName>
                                        </p:attrNameLst>
                                      </p:cBhvr>
                                      <p:to>
                                        <p:strVal val="visible"/>
                                      </p:to>
                                    </p:set>
                                    <p:animEffect transition="in" filter="fade">
                                      <p:cBhvr>
                                        <p:cTn id="7" dur="1000"/>
                                        <p:tgtEl>
                                          <p:spTgt spid="11">
                                            <p:graphicEl>
                                              <a:dgm id="{E9C2B939-31F2-4A5E-9E69-23510885E732}"/>
                                            </p:graphicEl>
                                          </p:spTgt>
                                        </p:tgtEl>
                                      </p:cBhvr>
                                    </p:animEffect>
                                    <p:anim calcmode="lin" valueType="num">
                                      <p:cBhvr>
                                        <p:cTn id="8" dur="1000" fill="hold"/>
                                        <p:tgtEl>
                                          <p:spTgt spid="11">
                                            <p:graphicEl>
                                              <a:dgm id="{E9C2B939-31F2-4A5E-9E69-23510885E732}"/>
                                            </p:graphicEl>
                                          </p:spTgt>
                                        </p:tgtEl>
                                        <p:attrNameLst>
                                          <p:attrName>ppt_x</p:attrName>
                                        </p:attrNameLst>
                                      </p:cBhvr>
                                      <p:tavLst>
                                        <p:tav tm="0">
                                          <p:val>
                                            <p:strVal val="#ppt_x"/>
                                          </p:val>
                                        </p:tav>
                                        <p:tav tm="100000">
                                          <p:val>
                                            <p:strVal val="#ppt_x"/>
                                          </p:val>
                                        </p:tav>
                                      </p:tavLst>
                                    </p:anim>
                                    <p:anim calcmode="lin" valueType="num">
                                      <p:cBhvr>
                                        <p:cTn id="9" dur="1000" fill="hold"/>
                                        <p:tgtEl>
                                          <p:spTgt spid="11">
                                            <p:graphicEl>
                                              <a:dgm id="{E9C2B939-31F2-4A5E-9E69-23510885E732}"/>
                                            </p:graphic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1">
                                            <p:graphicEl>
                                              <a:dgm id="{23C1447A-A6A4-4B72-A4E0-585E546DF91E}"/>
                                            </p:graphicEl>
                                          </p:spTgt>
                                        </p:tgtEl>
                                        <p:attrNameLst>
                                          <p:attrName>style.visibility</p:attrName>
                                        </p:attrNameLst>
                                      </p:cBhvr>
                                      <p:to>
                                        <p:strVal val="visible"/>
                                      </p:to>
                                    </p:set>
                                    <p:animEffect transition="in" filter="fade">
                                      <p:cBhvr>
                                        <p:cTn id="12" dur="1000"/>
                                        <p:tgtEl>
                                          <p:spTgt spid="11">
                                            <p:graphicEl>
                                              <a:dgm id="{23C1447A-A6A4-4B72-A4E0-585E546DF91E}"/>
                                            </p:graphicEl>
                                          </p:spTgt>
                                        </p:tgtEl>
                                      </p:cBhvr>
                                    </p:animEffect>
                                    <p:anim calcmode="lin" valueType="num">
                                      <p:cBhvr>
                                        <p:cTn id="13" dur="1000" fill="hold"/>
                                        <p:tgtEl>
                                          <p:spTgt spid="11">
                                            <p:graphicEl>
                                              <a:dgm id="{23C1447A-A6A4-4B72-A4E0-585E546DF91E}"/>
                                            </p:graphicEl>
                                          </p:spTgt>
                                        </p:tgtEl>
                                        <p:attrNameLst>
                                          <p:attrName>ppt_x</p:attrName>
                                        </p:attrNameLst>
                                      </p:cBhvr>
                                      <p:tavLst>
                                        <p:tav tm="0">
                                          <p:val>
                                            <p:strVal val="#ppt_x"/>
                                          </p:val>
                                        </p:tav>
                                        <p:tav tm="100000">
                                          <p:val>
                                            <p:strVal val="#ppt_x"/>
                                          </p:val>
                                        </p:tav>
                                      </p:tavLst>
                                    </p:anim>
                                    <p:anim calcmode="lin" valueType="num">
                                      <p:cBhvr>
                                        <p:cTn id="14" dur="1000" fill="hold"/>
                                        <p:tgtEl>
                                          <p:spTgt spid="11">
                                            <p:graphicEl>
                                              <a:dgm id="{23C1447A-A6A4-4B72-A4E0-585E546DF91E}"/>
                                            </p:graphic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1">
                                            <p:graphicEl>
                                              <a:dgm id="{A5572583-9DF2-4C5E-9C17-286E798CAC75}"/>
                                            </p:graphicEl>
                                          </p:spTgt>
                                        </p:tgtEl>
                                        <p:attrNameLst>
                                          <p:attrName>style.visibility</p:attrName>
                                        </p:attrNameLst>
                                      </p:cBhvr>
                                      <p:to>
                                        <p:strVal val="visible"/>
                                      </p:to>
                                    </p:set>
                                    <p:animEffect transition="in" filter="fade">
                                      <p:cBhvr>
                                        <p:cTn id="17" dur="1000"/>
                                        <p:tgtEl>
                                          <p:spTgt spid="11">
                                            <p:graphicEl>
                                              <a:dgm id="{A5572583-9DF2-4C5E-9C17-286E798CAC75}"/>
                                            </p:graphicEl>
                                          </p:spTgt>
                                        </p:tgtEl>
                                      </p:cBhvr>
                                    </p:animEffect>
                                    <p:anim calcmode="lin" valueType="num">
                                      <p:cBhvr>
                                        <p:cTn id="18" dur="1000" fill="hold"/>
                                        <p:tgtEl>
                                          <p:spTgt spid="11">
                                            <p:graphicEl>
                                              <a:dgm id="{A5572583-9DF2-4C5E-9C17-286E798CAC75}"/>
                                            </p:graphicEl>
                                          </p:spTgt>
                                        </p:tgtEl>
                                        <p:attrNameLst>
                                          <p:attrName>ppt_x</p:attrName>
                                        </p:attrNameLst>
                                      </p:cBhvr>
                                      <p:tavLst>
                                        <p:tav tm="0">
                                          <p:val>
                                            <p:strVal val="#ppt_x"/>
                                          </p:val>
                                        </p:tav>
                                        <p:tav tm="100000">
                                          <p:val>
                                            <p:strVal val="#ppt_x"/>
                                          </p:val>
                                        </p:tav>
                                      </p:tavLst>
                                    </p:anim>
                                    <p:anim calcmode="lin" valueType="num">
                                      <p:cBhvr>
                                        <p:cTn id="19" dur="1000" fill="hold"/>
                                        <p:tgtEl>
                                          <p:spTgt spid="11">
                                            <p:graphicEl>
                                              <a:dgm id="{A5572583-9DF2-4C5E-9C17-286E798CAC75}"/>
                                            </p:graphicEl>
                                          </p:spTgt>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7" presetClass="entr" presetSubtype="0" fill="hold" grpId="0" nodeType="afterEffect">
                                  <p:stCondLst>
                                    <p:cond delay="0"/>
                                  </p:stCondLst>
                                  <p:childTnLst>
                                    <p:set>
                                      <p:cBhvr>
                                        <p:cTn id="22" dur="1" fill="hold">
                                          <p:stCondLst>
                                            <p:cond delay="0"/>
                                          </p:stCondLst>
                                        </p:cTn>
                                        <p:tgtEl>
                                          <p:spTgt spid="11">
                                            <p:graphicEl>
                                              <a:dgm id="{AF527C3E-58EA-4410-95B0-72D369CBF28E}"/>
                                            </p:graphicEl>
                                          </p:spTgt>
                                        </p:tgtEl>
                                        <p:attrNameLst>
                                          <p:attrName>style.visibility</p:attrName>
                                        </p:attrNameLst>
                                      </p:cBhvr>
                                      <p:to>
                                        <p:strVal val="visible"/>
                                      </p:to>
                                    </p:set>
                                    <p:animEffect transition="in" filter="fade">
                                      <p:cBhvr>
                                        <p:cTn id="23" dur="1000"/>
                                        <p:tgtEl>
                                          <p:spTgt spid="11">
                                            <p:graphicEl>
                                              <a:dgm id="{AF527C3E-58EA-4410-95B0-72D369CBF28E}"/>
                                            </p:graphicEl>
                                          </p:spTgt>
                                        </p:tgtEl>
                                      </p:cBhvr>
                                    </p:animEffect>
                                    <p:anim calcmode="lin" valueType="num">
                                      <p:cBhvr>
                                        <p:cTn id="24" dur="1000" fill="hold"/>
                                        <p:tgtEl>
                                          <p:spTgt spid="11">
                                            <p:graphicEl>
                                              <a:dgm id="{AF527C3E-58EA-4410-95B0-72D369CBF28E}"/>
                                            </p:graphicEl>
                                          </p:spTgt>
                                        </p:tgtEl>
                                        <p:attrNameLst>
                                          <p:attrName>ppt_x</p:attrName>
                                        </p:attrNameLst>
                                      </p:cBhvr>
                                      <p:tavLst>
                                        <p:tav tm="0">
                                          <p:val>
                                            <p:strVal val="#ppt_x"/>
                                          </p:val>
                                        </p:tav>
                                        <p:tav tm="100000">
                                          <p:val>
                                            <p:strVal val="#ppt_x"/>
                                          </p:val>
                                        </p:tav>
                                      </p:tavLst>
                                    </p:anim>
                                    <p:anim calcmode="lin" valueType="num">
                                      <p:cBhvr>
                                        <p:cTn id="25" dur="1000" fill="hold"/>
                                        <p:tgtEl>
                                          <p:spTgt spid="11">
                                            <p:graphicEl>
                                              <a:dgm id="{AF527C3E-58EA-4410-95B0-72D369CBF28E}"/>
                                            </p:graphicEl>
                                          </p:spTgt>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11">
                                            <p:graphicEl>
                                              <a:dgm id="{952F3C10-4607-45F8-B230-39F722F3D294}"/>
                                            </p:graphicEl>
                                          </p:spTgt>
                                        </p:tgtEl>
                                        <p:attrNameLst>
                                          <p:attrName>style.visibility</p:attrName>
                                        </p:attrNameLst>
                                      </p:cBhvr>
                                      <p:to>
                                        <p:strVal val="visible"/>
                                      </p:to>
                                    </p:set>
                                    <p:animEffect transition="in" filter="fade">
                                      <p:cBhvr>
                                        <p:cTn id="28" dur="1000"/>
                                        <p:tgtEl>
                                          <p:spTgt spid="11">
                                            <p:graphicEl>
                                              <a:dgm id="{952F3C10-4607-45F8-B230-39F722F3D294}"/>
                                            </p:graphicEl>
                                          </p:spTgt>
                                        </p:tgtEl>
                                      </p:cBhvr>
                                    </p:animEffect>
                                    <p:anim calcmode="lin" valueType="num">
                                      <p:cBhvr>
                                        <p:cTn id="29" dur="1000" fill="hold"/>
                                        <p:tgtEl>
                                          <p:spTgt spid="11">
                                            <p:graphicEl>
                                              <a:dgm id="{952F3C10-4607-45F8-B230-39F722F3D294}"/>
                                            </p:graphicEl>
                                          </p:spTgt>
                                        </p:tgtEl>
                                        <p:attrNameLst>
                                          <p:attrName>ppt_x</p:attrName>
                                        </p:attrNameLst>
                                      </p:cBhvr>
                                      <p:tavLst>
                                        <p:tav tm="0">
                                          <p:val>
                                            <p:strVal val="#ppt_x"/>
                                          </p:val>
                                        </p:tav>
                                        <p:tav tm="100000">
                                          <p:val>
                                            <p:strVal val="#ppt_x"/>
                                          </p:val>
                                        </p:tav>
                                      </p:tavLst>
                                    </p:anim>
                                    <p:anim calcmode="lin" valueType="num">
                                      <p:cBhvr>
                                        <p:cTn id="30" dur="1000" fill="hold"/>
                                        <p:tgtEl>
                                          <p:spTgt spid="11">
                                            <p:graphicEl>
                                              <a:dgm id="{952F3C10-4607-45F8-B230-39F722F3D294}"/>
                                            </p:graphicEl>
                                          </p:spTgt>
                                        </p:tgtEl>
                                        <p:attrNameLst>
                                          <p:attrName>ppt_y</p:attrName>
                                        </p:attrNameLst>
                                      </p:cBhvr>
                                      <p:tavLst>
                                        <p:tav tm="0">
                                          <p:val>
                                            <p:strVal val="#ppt_y-.1"/>
                                          </p:val>
                                        </p:tav>
                                        <p:tav tm="100000">
                                          <p:val>
                                            <p:strVal val="#ppt_y"/>
                                          </p:val>
                                        </p:tav>
                                      </p:tavLst>
                                    </p:anim>
                                  </p:childTnLst>
                                </p:cTn>
                              </p:par>
                              <p:par>
                                <p:cTn id="31" presetID="47" presetClass="entr" presetSubtype="0" fill="hold" grpId="0" nodeType="withEffect">
                                  <p:stCondLst>
                                    <p:cond delay="0"/>
                                  </p:stCondLst>
                                  <p:childTnLst>
                                    <p:set>
                                      <p:cBhvr>
                                        <p:cTn id="32" dur="1" fill="hold">
                                          <p:stCondLst>
                                            <p:cond delay="0"/>
                                          </p:stCondLst>
                                        </p:cTn>
                                        <p:tgtEl>
                                          <p:spTgt spid="11">
                                            <p:graphicEl>
                                              <a:dgm id="{57D824C9-E817-4F1C-A92A-6964DF081462}"/>
                                            </p:graphicEl>
                                          </p:spTgt>
                                        </p:tgtEl>
                                        <p:attrNameLst>
                                          <p:attrName>style.visibility</p:attrName>
                                        </p:attrNameLst>
                                      </p:cBhvr>
                                      <p:to>
                                        <p:strVal val="visible"/>
                                      </p:to>
                                    </p:set>
                                    <p:animEffect transition="in" filter="fade">
                                      <p:cBhvr>
                                        <p:cTn id="33" dur="1000"/>
                                        <p:tgtEl>
                                          <p:spTgt spid="11">
                                            <p:graphicEl>
                                              <a:dgm id="{57D824C9-E817-4F1C-A92A-6964DF081462}"/>
                                            </p:graphicEl>
                                          </p:spTgt>
                                        </p:tgtEl>
                                      </p:cBhvr>
                                    </p:animEffect>
                                    <p:anim calcmode="lin" valueType="num">
                                      <p:cBhvr>
                                        <p:cTn id="34" dur="1000" fill="hold"/>
                                        <p:tgtEl>
                                          <p:spTgt spid="11">
                                            <p:graphicEl>
                                              <a:dgm id="{57D824C9-E817-4F1C-A92A-6964DF081462}"/>
                                            </p:graphicEl>
                                          </p:spTgt>
                                        </p:tgtEl>
                                        <p:attrNameLst>
                                          <p:attrName>ppt_x</p:attrName>
                                        </p:attrNameLst>
                                      </p:cBhvr>
                                      <p:tavLst>
                                        <p:tav tm="0">
                                          <p:val>
                                            <p:strVal val="#ppt_x"/>
                                          </p:val>
                                        </p:tav>
                                        <p:tav tm="100000">
                                          <p:val>
                                            <p:strVal val="#ppt_x"/>
                                          </p:val>
                                        </p:tav>
                                      </p:tavLst>
                                    </p:anim>
                                    <p:anim calcmode="lin" valueType="num">
                                      <p:cBhvr>
                                        <p:cTn id="35" dur="1000" fill="hold"/>
                                        <p:tgtEl>
                                          <p:spTgt spid="11">
                                            <p:graphicEl>
                                              <a:dgm id="{57D824C9-E817-4F1C-A92A-6964DF081462}"/>
                                            </p:graphicEl>
                                          </p:spTgt>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7" presetClass="entr" presetSubtype="0" fill="hold" grpId="0" nodeType="afterEffect">
                                  <p:stCondLst>
                                    <p:cond delay="0"/>
                                  </p:stCondLst>
                                  <p:childTnLst>
                                    <p:set>
                                      <p:cBhvr>
                                        <p:cTn id="38" dur="1" fill="hold">
                                          <p:stCondLst>
                                            <p:cond delay="0"/>
                                          </p:stCondLst>
                                        </p:cTn>
                                        <p:tgtEl>
                                          <p:spTgt spid="11">
                                            <p:graphicEl>
                                              <a:dgm id="{F32CE46E-ADED-458F-98E7-2843400FA623}"/>
                                            </p:graphicEl>
                                          </p:spTgt>
                                        </p:tgtEl>
                                        <p:attrNameLst>
                                          <p:attrName>style.visibility</p:attrName>
                                        </p:attrNameLst>
                                      </p:cBhvr>
                                      <p:to>
                                        <p:strVal val="visible"/>
                                      </p:to>
                                    </p:set>
                                    <p:animEffect transition="in" filter="fade">
                                      <p:cBhvr>
                                        <p:cTn id="39" dur="1000"/>
                                        <p:tgtEl>
                                          <p:spTgt spid="11">
                                            <p:graphicEl>
                                              <a:dgm id="{F32CE46E-ADED-458F-98E7-2843400FA623}"/>
                                            </p:graphicEl>
                                          </p:spTgt>
                                        </p:tgtEl>
                                      </p:cBhvr>
                                    </p:animEffect>
                                    <p:anim calcmode="lin" valueType="num">
                                      <p:cBhvr>
                                        <p:cTn id="40" dur="1000" fill="hold"/>
                                        <p:tgtEl>
                                          <p:spTgt spid="11">
                                            <p:graphicEl>
                                              <a:dgm id="{F32CE46E-ADED-458F-98E7-2843400FA623}"/>
                                            </p:graphicEl>
                                          </p:spTgt>
                                        </p:tgtEl>
                                        <p:attrNameLst>
                                          <p:attrName>ppt_x</p:attrName>
                                        </p:attrNameLst>
                                      </p:cBhvr>
                                      <p:tavLst>
                                        <p:tav tm="0">
                                          <p:val>
                                            <p:strVal val="#ppt_x"/>
                                          </p:val>
                                        </p:tav>
                                        <p:tav tm="100000">
                                          <p:val>
                                            <p:strVal val="#ppt_x"/>
                                          </p:val>
                                        </p:tav>
                                      </p:tavLst>
                                    </p:anim>
                                    <p:anim calcmode="lin" valueType="num">
                                      <p:cBhvr>
                                        <p:cTn id="41" dur="1000" fill="hold"/>
                                        <p:tgtEl>
                                          <p:spTgt spid="11">
                                            <p:graphicEl>
                                              <a:dgm id="{F32CE46E-ADED-458F-98E7-2843400FA623}"/>
                                            </p:graphicEl>
                                          </p:spTgt>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11">
                                            <p:graphicEl>
                                              <a:dgm id="{24FB1B45-B39E-4B73-90B0-66CC94983648}"/>
                                            </p:graphicEl>
                                          </p:spTgt>
                                        </p:tgtEl>
                                        <p:attrNameLst>
                                          <p:attrName>style.visibility</p:attrName>
                                        </p:attrNameLst>
                                      </p:cBhvr>
                                      <p:to>
                                        <p:strVal val="visible"/>
                                      </p:to>
                                    </p:set>
                                    <p:animEffect transition="in" filter="fade">
                                      <p:cBhvr>
                                        <p:cTn id="44" dur="1000"/>
                                        <p:tgtEl>
                                          <p:spTgt spid="11">
                                            <p:graphicEl>
                                              <a:dgm id="{24FB1B45-B39E-4B73-90B0-66CC94983648}"/>
                                            </p:graphicEl>
                                          </p:spTgt>
                                        </p:tgtEl>
                                      </p:cBhvr>
                                    </p:animEffect>
                                    <p:anim calcmode="lin" valueType="num">
                                      <p:cBhvr>
                                        <p:cTn id="45" dur="1000" fill="hold"/>
                                        <p:tgtEl>
                                          <p:spTgt spid="11">
                                            <p:graphicEl>
                                              <a:dgm id="{24FB1B45-B39E-4B73-90B0-66CC94983648}"/>
                                            </p:graphicEl>
                                          </p:spTgt>
                                        </p:tgtEl>
                                        <p:attrNameLst>
                                          <p:attrName>ppt_x</p:attrName>
                                        </p:attrNameLst>
                                      </p:cBhvr>
                                      <p:tavLst>
                                        <p:tav tm="0">
                                          <p:val>
                                            <p:strVal val="#ppt_x"/>
                                          </p:val>
                                        </p:tav>
                                        <p:tav tm="100000">
                                          <p:val>
                                            <p:strVal val="#ppt_x"/>
                                          </p:val>
                                        </p:tav>
                                      </p:tavLst>
                                    </p:anim>
                                    <p:anim calcmode="lin" valueType="num">
                                      <p:cBhvr>
                                        <p:cTn id="46" dur="1000" fill="hold"/>
                                        <p:tgtEl>
                                          <p:spTgt spid="11">
                                            <p:graphicEl>
                                              <a:dgm id="{24FB1B45-B39E-4B73-90B0-66CC94983648}"/>
                                            </p:graphicEl>
                                          </p:spTgt>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11">
                                            <p:graphicEl>
                                              <a:dgm id="{13E60B33-E420-498E-94AC-C1C727602CC7}"/>
                                            </p:graphicEl>
                                          </p:spTgt>
                                        </p:tgtEl>
                                        <p:attrNameLst>
                                          <p:attrName>style.visibility</p:attrName>
                                        </p:attrNameLst>
                                      </p:cBhvr>
                                      <p:to>
                                        <p:strVal val="visible"/>
                                      </p:to>
                                    </p:set>
                                    <p:animEffect transition="in" filter="fade">
                                      <p:cBhvr>
                                        <p:cTn id="49" dur="1000"/>
                                        <p:tgtEl>
                                          <p:spTgt spid="11">
                                            <p:graphicEl>
                                              <a:dgm id="{13E60B33-E420-498E-94AC-C1C727602CC7}"/>
                                            </p:graphicEl>
                                          </p:spTgt>
                                        </p:tgtEl>
                                      </p:cBhvr>
                                    </p:animEffect>
                                    <p:anim calcmode="lin" valueType="num">
                                      <p:cBhvr>
                                        <p:cTn id="50" dur="1000" fill="hold"/>
                                        <p:tgtEl>
                                          <p:spTgt spid="11">
                                            <p:graphicEl>
                                              <a:dgm id="{13E60B33-E420-498E-94AC-C1C727602CC7}"/>
                                            </p:graphicEl>
                                          </p:spTgt>
                                        </p:tgtEl>
                                        <p:attrNameLst>
                                          <p:attrName>ppt_x</p:attrName>
                                        </p:attrNameLst>
                                      </p:cBhvr>
                                      <p:tavLst>
                                        <p:tav tm="0">
                                          <p:val>
                                            <p:strVal val="#ppt_x"/>
                                          </p:val>
                                        </p:tav>
                                        <p:tav tm="100000">
                                          <p:val>
                                            <p:strVal val="#ppt_x"/>
                                          </p:val>
                                        </p:tav>
                                      </p:tavLst>
                                    </p:anim>
                                    <p:anim calcmode="lin" valueType="num">
                                      <p:cBhvr>
                                        <p:cTn id="51" dur="1000" fill="hold"/>
                                        <p:tgtEl>
                                          <p:spTgt spid="11">
                                            <p:graphicEl>
                                              <a:dgm id="{13E60B33-E420-498E-94AC-C1C727602CC7}"/>
                                            </p:graphicEl>
                                          </p:spTgt>
                                        </p:tgtEl>
                                        <p:attrNameLst>
                                          <p:attrName>ppt_y</p:attrName>
                                        </p:attrNameLst>
                                      </p:cBhvr>
                                      <p:tavLst>
                                        <p:tav tm="0">
                                          <p:val>
                                            <p:strVal val="#ppt_y-.1"/>
                                          </p:val>
                                        </p:tav>
                                        <p:tav tm="100000">
                                          <p:val>
                                            <p:strVal val="#ppt_y"/>
                                          </p:val>
                                        </p:tav>
                                      </p:tavLst>
                                    </p:anim>
                                  </p:childTnLst>
                                </p:cTn>
                              </p:par>
                            </p:childTnLst>
                          </p:cTn>
                        </p:par>
                        <p:par>
                          <p:cTn id="52" fill="hold">
                            <p:stCondLst>
                              <p:cond delay="3000"/>
                            </p:stCondLst>
                            <p:childTnLst>
                              <p:par>
                                <p:cTn id="53" presetID="47" presetClass="entr" presetSubtype="0" fill="hold" grpId="0" nodeType="afterEffect">
                                  <p:stCondLst>
                                    <p:cond delay="0"/>
                                  </p:stCondLst>
                                  <p:childTnLst>
                                    <p:set>
                                      <p:cBhvr>
                                        <p:cTn id="54" dur="1" fill="hold">
                                          <p:stCondLst>
                                            <p:cond delay="0"/>
                                          </p:stCondLst>
                                        </p:cTn>
                                        <p:tgtEl>
                                          <p:spTgt spid="11">
                                            <p:graphicEl>
                                              <a:dgm id="{71DB9F1A-8F91-411A-8373-335AD062D774}"/>
                                            </p:graphicEl>
                                          </p:spTgt>
                                        </p:tgtEl>
                                        <p:attrNameLst>
                                          <p:attrName>style.visibility</p:attrName>
                                        </p:attrNameLst>
                                      </p:cBhvr>
                                      <p:to>
                                        <p:strVal val="visible"/>
                                      </p:to>
                                    </p:set>
                                    <p:animEffect transition="in" filter="fade">
                                      <p:cBhvr>
                                        <p:cTn id="55" dur="1000"/>
                                        <p:tgtEl>
                                          <p:spTgt spid="11">
                                            <p:graphicEl>
                                              <a:dgm id="{71DB9F1A-8F91-411A-8373-335AD062D774}"/>
                                            </p:graphicEl>
                                          </p:spTgt>
                                        </p:tgtEl>
                                      </p:cBhvr>
                                    </p:animEffect>
                                    <p:anim calcmode="lin" valueType="num">
                                      <p:cBhvr>
                                        <p:cTn id="56" dur="1000" fill="hold"/>
                                        <p:tgtEl>
                                          <p:spTgt spid="11">
                                            <p:graphicEl>
                                              <a:dgm id="{71DB9F1A-8F91-411A-8373-335AD062D774}"/>
                                            </p:graphicEl>
                                          </p:spTgt>
                                        </p:tgtEl>
                                        <p:attrNameLst>
                                          <p:attrName>ppt_x</p:attrName>
                                        </p:attrNameLst>
                                      </p:cBhvr>
                                      <p:tavLst>
                                        <p:tav tm="0">
                                          <p:val>
                                            <p:strVal val="#ppt_x"/>
                                          </p:val>
                                        </p:tav>
                                        <p:tav tm="100000">
                                          <p:val>
                                            <p:strVal val="#ppt_x"/>
                                          </p:val>
                                        </p:tav>
                                      </p:tavLst>
                                    </p:anim>
                                    <p:anim calcmode="lin" valueType="num">
                                      <p:cBhvr>
                                        <p:cTn id="57" dur="1000" fill="hold"/>
                                        <p:tgtEl>
                                          <p:spTgt spid="11">
                                            <p:graphicEl>
                                              <a:dgm id="{71DB9F1A-8F91-411A-8373-335AD062D774}"/>
                                            </p:graphicEl>
                                          </p:spTgt>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0"/>
                                  </p:stCondLst>
                                  <p:childTnLst>
                                    <p:set>
                                      <p:cBhvr>
                                        <p:cTn id="59" dur="1" fill="hold">
                                          <p:stCondLst>
                                            <p:cond delay="0"/>
                                          </p:stCondLst>
                                        </p:cTn>
                                        <p:tgtEl>
                                          <p:spTgt spid="11">
                                            <p:graphicEl>
                                              <a:dgm id="{B913AF68-CC08-477C-90A7-4FF9A6948D7F}"/>
                                            </p:graphicEl>
                                          </p:spTgt>
                                        </p:tgtEl>
                                        <p:attrNameLst>
                                          <p:attrName>style.visibility</p:attrName>
                                        </p:attrNameLst>
                                      </p:cBhvr>
                                      <p:to>
                                        <p:strVal val="visible"/>
                                      </p:to>
                                    </p:set>
                                    <p:animEffect transition="in" filter="fade">
                                      <p:cBhvr>
                                        <p:cTn id="60" dur="1000"/>
                                        <p:tgtEl>
                                          <p:spTgt spid="11">
                                            <p:graphicEl>
                                              <a:dgm id="{B913AF68-CC08-477C-90A7-4FF9A6948D7F}"/>
                                            </p:graphicEl>
                                          </p:spTgt>
                                        </p:tgtEl>
                                      </p:cBhvr>
                                    </p:animEffect>
                                    <p:anim calcmode="lin" valueType="num">
                                      <p:cBhvr>
                                        <p:cTn id="61" dur="1000" fill="hold"/>
                                        <p:tgtEl>
                                          <p:spTgt spid="11">
                                            <p:graphicEl>
                                              <a:dgm id="{B913AF68-CC08-477C-90A7-4FF9A6948D7F}"/>
                                            </p:graphicEl>
                                          </p:spTgt>
                                        </p:tgtEl>
                                        <p:attrNameLst>
                                          <p:attrName>ppt_x</p:attrName>
                                        </p:attrNameLst>
                                      </p:cBhvr>
                                      <p:tavLst>
                                        <p:tav tm="0">
                                          <p:val>
                                            <p:strVal val="#ppt_x"/>
                                          </p:val>
                                        </p:tav>
                                        <p:tav tm="100000">
                                          <p:val>
                                            <p:strVal val="#ppt_x"/>
                                          </p:val>
                                        </p:tav>
                                      </p:tavLst>
                                    </p:anim>
                                    <p:anim calcmode="lin" valueType="num">
                                      <p:cBhvr>
                                        <p:cTn id="62" dur="1000" fill="hold"/>
                                        <p:tgtEl>
                                          <p:spTgt spid="11">
                                            <p:graphicEl>
                                              <a:dgm id="{B913AF68-CC08-477C-90A7-4FF9A6948D7F}"/>
                                            </p:graphicEl>
                                          </p:spTgt>
                                        </p:tgtEl>
                                        <p:attrNameLst>
                                          <p:attrName>ppt_y</p:attrName>
                                        </p:attrNameLst>
                                      </p:cBhvr>
                                      <p:tavLst>
                                        <p:tav tm="0">
                                          <p:val>
                                            <p:strVal val="#ppt_y-.1"/>
                                          </p:val>
                                        </p:tav>
                                        <p:tav tm="100000">
                                          <p:val>
                                            <p:strVal val="#ppt_y"/>
                                          </p:val>
                                        </p:tav>
                                      </p:tavLst>
                                    </p:anim>
                                  </p:childTnLst>
                                </p:cTn>
                              </p:par>
                              <p:par>
                                <p:cTn id="63" presetID="47" presetClass="entr" presetSubtype="0" fill="hold" grpId="0" nodeType="withEffect">
                                  <p:stCondLst>
                                    <p:cond delay="0"/>
                                  </p:stCondLst>
                                  <p:childTnLst>
                                    <p:set>
                                      <p:cBhvr>
                                        <p:cTn id="64" dur="1" fill="hold">
                                          <p:stCondLst>
                                            <p:cond delay="0"/>
                                          </p:stCondLst>
                                        </p:cTn>
                                        <p:tgtEl>
                                          <p:spTgt spid="11">
                                            <p:graphicEl>
                                              <a:dgm id="{928AC867-4B94-4916-98F7-E623249288C1}"/>
                                            </p:graphicEl>
                                          </p:spTgt>
                                        </p:tgtEl>
                                        <p:attrNameLst>
                                          <p:attrName>style.visibility</p:attrName>
                                        </p:attrNameLst>
                                      </p:cBhvr>
                                      <p:to>
                                        <p:strVal val="visible"/>
                                      </p:to>
                                    </p:set>
                                    <p:animEffect transition="in" filter="fade">
                                      <p:cBhvr>
                                        <p:cTn id="65" dur="1000"/>
                                        <p:tgtEl>
                                          <p:spTgt spid="11">
                                            <p:graphicEl>
                                              <a:dgm id="{928AC867-4B94-4916-98F7-E623249288C1}"/>
                                            </p:graphicEl>
                                          </p:spTgt>
                                        </p:tgtEl>
                                      </p:cBhvr>
                                    </p:animEffect>
                                    <p:anim calcmode="lin" valueType="num">
                                      <p:cBhvr>
                                        <p:cTn id="66" dur="1000" fill="hold"/>
                                        <p:tgtEl>
                                          <p:spTgt spid="11">
                                            <p:graphicEl>
                                              <a:dgm id="{928AC867-4B94-4916-98F7-E623249288C1}"/>
                                            </p:graphicEl>
                                          </p:spTgt>
                                        </p:tgtEl>
                                        <p:attrNameLst>
                                          <p:attrName>ppt_x</p:attrName>
                                        </p:attrNameLst>
                                      </p:cBhvr>
                                      <p:tavLst>
                                        <p:tav tm="0">
                                          <p:val>
                                            <p:strVal val="#ppt_x"/>
                                          </p:val>
                                        </p:tav>
                                        <p:tav tm="100000">
                                          <p:val>
                                            <p:strVal val="#ppt_x"/>
                                          </p:val>
                                        </p:tav>
                                      </p:tavLst>
                                    </p:anim>
                                    <p:anim calcmode="lin" valueType="num">
                                      <p:cBhvr>
                                        <p:cTn id="67" dur="1000" fill="hold"/>
                                        <p:tgtEl>
                                          <p:spTgt spid="11">
                                            <p:graphicEl>
                                              <a:dgm id="{928AC867-4B94-4916-98F7-E623249288C1}"/>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0" y="0"/>
            <a:ext cx="9601200" cy="1219200"/>
          </a:xfrm>
          <a:prstGeom prst="rect">
            <a:avLst/>
          </a:prstGeom>
          <a:solidFill>
            <a:srgbClr val="65B8C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1CADE4"/>
              </a:solidFill>
            </a:endParaRPr>
          </a:p>
        </p:txBody>
      </p:sp>
      <p:sp>
        <p:nvSpPr>
          <p:cNvPr id="9" name="TextBox 8"/>
          <p:cNvSpPr txBox="1"/>
          <p:nvPr/>
        </p:nvSpPr>
        <p:spPr>
          <a:xfrm>
            <a:off x="228600" y="76200"/>
            <a:ext cx="9906000" cy="1569660"/>
          </a:xfrm>
          <a:prstGeom prst="rect">
            <a:avLst/>
          </a:prstGeom>
          <a:noFill/>
        </p:spPr>
        <p:txBody>
          <a:bodyPr wrap="square" rtlCol="0">
            <a:spAutoFit/>
          </a:bodyPr>
          <a:lstStyle/>
          <a:p>
            <a: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t>GHHS </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National Projects </a:t>
            </a:r>
            <a: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t/>
            </a:r>
            <a:b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br>
            <a: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a:solidFill>
                  <a:srgbClr val="235F6F"/>
                </a:solidFill>
                <a:latin typeface="Arial" panose="020B0604020202020204" pitchFamily="34" charset="0"/>
                <a:cs typeface="Arial" panose="020B0604020202020204" pitchFamily="34" charset="0"/>
              </a:rPr>
              <a:t>Solidarity Week for Compassionate Patient Care</a:t>
            </a:r>
            <a:endParaRPr lang="en-US" sz="2400" b="1" dirty="0">
              <a:solidFill>
                <a:srgbClr val="235F6F"/>
              </a:solidFill>
              <a:latin typeface="Arial" panose="020B0604020202020204" pitchFamily="34" charset="0"/>
              <a:cs typeface="Arial" panose="020B0604020202020204" pitchFamily="34" charset="0"/>
            </a:endParaRPr>
          </a:p>
          <a:p>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3200" b="1" dirty="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6553200" y="1556842"/>
            <a:ext cx="5638800" cy="5351665"/>
          </a:xfrm>
          <a:prstGeom prst="rect">
            <a:avLst/>
          </a:prstGeom>
          <a:solidFill>
            <a:srgbClr val="65B8C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1CADE4"/>
              </a:solidFill>
            </a:endParaRPr>
          </a:p>
        </p:txBody>
      </p:sp>
      <p:sp>
        <p:nvSpPr>
          <p:cNvPr id="7" name="TextBox 6"/>
          <p:cNvSpPr txBox="1"/>
          <p:nvPr/>
        </p:nvSpPr>
        <p:spPr>
          <a:xfrm>
            <a:off x="6678704" y="1883420"/>
            <a:ext cx="5387792" cy="4308872"/>
          </a:xfrm>
          <a:prstGeom prst="rect">
            <a:avLst/>
          </a:prstGeom>
          <a:noFill/>
        </p:spPr>
        <p:txBody>
          <a:bodyPr wrap="square" rtlCol="0">
            <a:spAutoFit/>
          </a:bodyPr>
          <a:lstStyle/>
          <a:p>
            <a:pPr marL="571500" indent="-571500">
              <a:spcBef>
                <a:spcPts val="1200"/>
              </a:spcBef>
              <a:buFont typeface="Symbol" panose="05050102010706020507" pitchFamily="18" charset="2"/>
              <a:buChar char="à"/>
            </a:pPr>
            <a:r>
              <a:rPr lang="en-US" sz="2600" dirty="0">
                <a:solidFill>
                  <a:prstClr val="white"/>
                </a:solidFill>
                <a:latin typeface="Arial" panose="020B0604020202020204" pitchFamily="34" charset="0"/>
                <a:cs typeface="Arial" panose="020B0604020202020204" pitchFamily="34" charset="0"/>
              </a:rPr>
              <a:t>Began in 2011</a:t>
            </a:r>
          </a:p>
          <a:p>
            <a:pPr marL="571500" indent="-571500">
              <a:spcBef>
                <a:spcPts val="1200"/>
              </a:spcBef>
              <a:buFont typeface="Symbol" panose="05050102010706020507" pitchFamily="18" charset="2"/>
              <a:buChar char="à"/>
            </a:pPr>
            <a:r>
              <a:rPr lang="en-US" sz="2600" dirty="0">
                <a:solidFill>
                  <a:prstClr val="white"/>
                </a:solidFill>
                <a:latin typeface="Arial" panose="020B0604020202020204" pitchFamily="34" charset="0"/>
                <a:cs typeface="Arial" panose="020B0604020202020204" pitchFamily="34" charset="0"/>
              </a:rPr>
              <a:t>February 10-14, 2020</a:t>
            </a:r>
          </a:p>
          <a:p>
            <a:pPr marL="571500" indent="-571500">
              <a:spcBef>
                <a:spcPts val="1200"/>
              </a:spcBef>
              <a:buFont typeface="Symbol" panose="05050102010706020507" pitchFamily="18" charset="2"/>
              <a:buChar char="à"/>
            </a:pPr>
            <a:r>
              <a:rPr lang="en-US" sz="2600" dirty="0">
                <a:solidFill>
                  <a:prstClr val="white"/>
                </a:solidFill>
                <a:latin typeface="Arial" panose="020B0604020202020204" pitchFamily="34" charset="0"/>
                <a:cs typeface="Arial" panose="020B0604020202020204" pitchFamily="34" charset="0"/>
              </a:rPr>
              <a:t>Annual week of recognition around the county for all GHHS chapters, medical schools, and patient care institutions</a:t>
            </a:r>
          </a:p>
          <a:p>
            <a:pPr marL="571500" indent="-571500">
              <a:spcBef>
                <a:spcPts val="1200"/>
              </a:spcBef>
              <a:buFont typeface="Symbol" panose="05050102010706020507" pitchFamily="18" charset="2"/>
              <a:buChar char="à"/>
            </a:pPr>
            <a:r>
              <a:rPr lang="en-US" sz="2600" dirty="0">
                <a:solidFill>
                  <a:prstClr val="white"/>
                </a:solidFill>
                <a:latin typeface="Arial" panose="020B0604020202020204" pitchFamily="34" charset="0"/>
                <a:cs typeface="Arial" panose="020B0604020202020204" pitchFamily="34" charset="0"/>
              </a:rPr>
              <a:t>87 institutions participated  in </a:t>
            </a:r>
            <a:r>
              <a:rPr lang="en-US" sz="2600" dirty="0" smtClean="0">
                <a:solidFill>
                  <a:prstClr val="white"/>
                </a:solidFill>
                <a:latin typeface="Arial" panose="020B0604020202020204" pitchFamily="34" charset="0"/>
                <a:cs typeface="Arial" panose="020B0604020202020204" pitchFamily="34" charset="0"/>
              </a:rPr>
              <a:t>2020</a:t>
            </a:r>
            <a:endParaRPr lang="en-US" sz="2600" dirty="0">
              <a:solidFill>
                <a:prstClr val="white"/>
              </a:solidFill>
              <a:latin typeface="Arial" panose="020B0604020202020204" pitchFamily="34" charset="0"/>
              <a:cs typeface="Arial" panose="020B0604020202020204" pitchFamily="34" charset="0"/>
            </a:endParaRPr>
          </a:p>
          <a:p>
            <a:pPr marL="571500" indent="-571500">
              <a:spcBef>
                <a:spcPts val="1200"/>
              </a:spcBef>
              <a:buFont typeface="Symbol" panose="05050102010706020507" pitchFamily="18" charset="2"/>
              <a:buChar char="à"/>
            </a:pPr>
            <a:endParaRPr lang="en-US" sz="2600" dirty="0">
              <a:solidFill>
                <a:prstClr val="white"/>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7428" t="11855" r="25290" b="35323"/>
          <a:stretch/>
        </p:blipFill>
        <p:spPr>
          <a:xfrm>
            <a:off x="3142916" y="1371599"/>
            <a:ext cx="2779420" cy="2590801"/>
          </a:xfrm>
          <a:prstGeom prst="rect">
            <a:avLst/>
          </a:prstGeom>
          <a:ln w="28575">
            <a:solidFill>
              <a:srgbClr val="235F6F"/>
            </a:solidFill>
          </a:ln>
        </p:spPr>
      </p:pic>
      <p:pic>
        <p:nvPicPr>
          <p:cNvPr id="10" name="Picture 9"/>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20039"/>
          <a:stretch/>
        </p:blipFill>
        <p:spPr>
          <a:xfrm>
            <a:off x="840352" y="4164776"/>
            <a:ext cx="4605128" cy="2454262"/>
          </a:xfrm>
          <a:prstGeom prst="rect">
            <a:avLst/>
          </a:prstGeom>
          <a:ln w="28575">
            <a:solidFill>
              <a:srgbClr val="235F6F"/>
            </a:solidFill>
          </a:ln>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239" y="1272749"/>
            <a:ext cx="2673038" cy="2842051"/>
          </a:xfrm>
          <a:prstGeom prst="rect">
            <a:avLst/>
          </a:prstGeom>
        </p:spPr>
      </p:pic>
      <p:sp>
        <p:nvSpPr>
          <p:cNvPr id="4" name="TextBox 3"/>
          <p:cNvSpPr txBox="1"/>
          <p:nvPr/>
        </p:nvSpPr>
        <p:spPr>
          <a:xfrm>
            <a:off x="1600200" y="6383179"/>
            <a:ext cx="3845280" cy="246221"/>
          </a:xfrm>
          <a:prstGeom prst="rect">
            <a:avLst/>
          </a:prstGeom>
          <a:solidFill>
            <a:srgbClr val="235F6F"/>
          </a:solidFill>
        </p:spPr>
        <p:txBody>
          <a:bodyPr wrap="square" rtlCol="0">
            <a:spAutoFit/>
          </a:bodyPr>
          <a:lstStyle/>
          <a:p>
            <a:pPr algn="r"/>
            <a:r>
              <a:rPr lang="en-US" sz="1000" b="1" dirty="0">
                <a:solidFill>
                  <a:schemeClr val="bg1"/>
                </a:solidFill>
              </a:rPr>
              <a:t>Lincoln Memorial University-</a:t>
            </a:r>
            <a:r>
              <a:rPr lang="en-US" sz="1000" b="1" dirty="0" err="1">
                <a:solidFill>
                  <a:schemeClr val="bg1"/>
                </a:solidFill>
              </a:rPr>
              <a:t>DeBusk</a:t>
            </a:r>
            <a:r>
              <a:rPr lang="en-US" sz="1000" b="1" dirty="0">
                <a:solidFill>
                  <a:schemeClr val="bg1"/>
                </a:solidFill>
              </a:rPr>
              <a:t> College of Osteopathic Medicine</a:t>
            </a:r>
          </a:p>
        </p:txBody>
      </p:sp>
      <p:sp>
        <p:nvSpPr>
          <p:cNvPr id="11" name="TextBox 10"/>
          <p:cNvSpPr txBox="1"/>
          <p:nvPr/>
        </p:nvSpPr>
        <p:spPr>
          <a:xfrm>
            <a:off x="3276600" y="3733800"/>
            <a:ext cx="2646540" cy="246221"/>
          </a:xfrm>
          <a:prstGeom prst="rect">
            <a:avLst/>
          </a:prstGeom>
          <a:solidFill>
            <a:srgbClr val="235F6F"/>
          </a:solidFill>
        </p:spPr>
        <p:txBody>
          <a:bodyPr wrap="square" rtlCol="0">
            <a:spAutoFit/>
          </a:bodyPr>
          <a:lstStyle/>
          <a:p>
            <a:pPr algn="r"/>
            <a:r>
              <a:rPr lang="en-US" sz="1000" b="1" dirty="0">
                <a:solidFill>
                  <a:schemeClr val="bg1"/>
                </a:solidFill>
              </a:rPr>
              <a:t>The University of Arizona College of Medicine</a:t>
            </a:r>
          </a:p>
        </p:txBody>
      </p:sp>
    </p:spTree>
    <p:extLst>
      <p:ext uri="{BB962C8B-B14F-4D97-AF65-F5344CB8AC3E}">
        <p14:creationId xmlns:p14="http://schemas.microsoft.com/office/powerpoint/2010/main" val="3663766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anim calcmode="lin" valueType="num">
                                      <p:cBhvr>
                                        <p:cTn id="1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1" end="1"/>
                                            </p:txEl>
                                          </p:spTgt>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1000"/>
                                        <p:tgtEl>
                                          <p:spTgt spid="7">
                                            <p:txEl>
                                              <p:pRg st="2" end="2"/>
                                            </p:txEl>
                                          </p:spTgt>
                                        </p:tgtEl>
                                      </p:cBhvr>
                                    </p:animEffect>
                                    <p:anim calcmode="lin" valueType="num">
                                      <p:cBhvr>
                                        <p:cTn id="23"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2" end="2"/>
                                            </p:txEl>
                                          </p:spTgt>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1000"/>
                                        <p:tgtEl>
                                          <p:spTgt spid="7">
                                            <p:txEl>
                                              <p:pRg st="3" end="3"/>
                                            </p:txEl>
                                          </p:spTgt>
                                        </p:tgtEl>
                                      </p:cBhvr>
                                    </p:animEffect>
                                    <p:anim calcmode="lin" valueType="num">
                                      <p:cBhvr>
                                        <p:cTn id="28"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7" presetClass="entr" presetSubtype="0"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7" presetClass="entr" presetSubtype="0"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47" presetClass="entr" presetSubtype="0" fill="hold"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1000"/>
                                        <p:tgtEl>
                                          <p:spTgt spid="10"/>
                                        </p:tgtEl>
                                      </p:cBhvr>
                                    </p:animEffect>
                                    <p:anim calcmode="lin" valueType="num">
                                      <p:cBhvr>
                                        <p:cTn id="51" dur="1000" fill="hold"/>
                                        <p:tgtEl>
                                          <p:spTgt spid="10"/>
                                        </p:tgtEl>
                                        <p:attrNameLst>
                                          <p:attrName>ppt_x</p:attrName>
                                        </p:attrNameLst>
                                      </p:cBhvr>
                                      <p:tavLst>
                                        <p:tav tm="0">
                                          <p:val>
                                            <p:strVal val="#ppt_x"/>
                                          </p:val>
                                        </p:tav>
                                        <p:tav tm="100000">
                                          <p:val>
                                            <p:strVal val="#ppt_x"/>
                                          </p:val>
                                        </p:tav>
                                      </p:tavLst>
                                    </p:anim>
                                    <p:anim calcmode="lin" valueType="num">
                                      <p:cBhvr>
                                        <p:cTn id="52" dur="1000" fill="hold"/>
                                        <p:tgtEl>
                                          <p:spTgt spid="10"/>
                                        </p:tgtEl>
                                        <p:attrNameLst>
                                          <p:attrName>ppt_y</p:attrName>
                                        </p:attrNameLst>
                                      </p:cBhvr>
                                      <p:tavLst>
                                        <p:tav tm="0">
                                          <p:val>
                                            <p:strVal val="#ppt_y-.1"/>
                                          </p:val>
                                        </p:tav>
                                        <p:tav tm="100000">
                                          <p:val>
                                            <p:strVal val="#ppt_y"/>
                                          </p:val>
                                        </p:tav>
                                      </p:tavLst>
                                    </p:anim>
                                  </p:childTnLst>
                                </p:cTn>
                              </p:par>
                              <p:par>
                                <p:cTn id="53" presetID="47" presetClass="entr" presetSubtype="0" fill="hold" grpId="0" nodeType="with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1000"/>
                                        <p:tgtEl>
                                          <p:spTgt spid="4"/>
                                        </p:tgtEl>
                                      </p:cBhvr>
                                    </p:animEffect>
                                    <p:anim calcmode="lin" valueType="num">
                                      <p:cBhvr>
                                        <p:cTn id="56" dur="1000" fill="hold"/>
                                        <p:tgtEl>
                                          <p:spTgt spid="4"/>
                                        </p:tgtEl>
                                        <p:attrNameLst>
                                          <p:attrName>ppt_x</p:attrName>
                                        </p:attrNameLst>
                                      </p:cBhvr>
                                      <p:tavLst>
                                        <p:tav tm="0">
                                          <p:val>
                                            <p:strVal val="#ppt_x"/>
                                          </p:val>
                                        </p:tav>
                                        <p:tav tm="100000">
                                          <p:val>
                                            <p:strVal val="#ppt_x"/>
                                          </p:val>
                                        </p:tav>
                                      </p:tavLst>
                                    </p:anim>
                                    <p:anim calcmode="lin" valueType="num">
                                      <p:cBhvr>
                                        <p:cTn id="5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0" y="0"/>
            <a:ext cx="9601200" cy="1219200"/>
          </a:xfrm>
          <a:prstGeom prst="rect">
            <a:avLst/>
          </a:prstGeom>
          <a:solidFill>
            <a:srgbClr val="65B8C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1CADE4"/>
              </a:solidFill>
            </a:endParaRP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684" t="6114" r="7611" b="14844"/>
          <a:stretch/>
        </p:blipFill>
        <p:spPr>
          <a:xfrm>
            <a:off x="1437570" y="4038600"/>
            <a:ext cx="4038600" cy="2320046"/>
          </a:xfrm>
          <a:prstGeom prst="rect">
            <a:avLst/>
          </a:prstGeom>
          <a:ln w="28575">
            <a:solidFill>
              <a:srgbClr val="235F6F"/>
            </a:solidFill>
          </a:ln>
        </p:spPr>
      </p:pic>
      <p:sp>
        <p:nvSpPr>
          <p:cNvPr id="9" name="TextBox 8"/>
          <p:cNvSpPr txBox="1"/>
          <p:nvPr/>
        </p:nvSpPr>
        <p:spPr>
          <a:xfrm>
            <a:off x="228600" y="76200"/>
            <a:ext cx="9906000" cy="1569660"/>
          </a:xfrm>
          <a:prstGeom prst="rect">
            <a:avLst/>
          </a:prstGeom>
          <a:noFill/>
        </p:spPr>
        <p:txBody>
          <a:bodyPr wrap="square" rtlCol="0">
            <a:spAutoFit/>
          </a:bodyPr>
          <a:lstStyle/>
          <a:p>
            <a: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t>GHHS </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National Projects </a:t>
            </a:r>
            <a: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t/>
            </a:r>
            <a:b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br>
            <a: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a:solidFill>
                  <a:srgbClr val="235F6F"/>
                </a:solidFill>
                <a:latin typeface="Arial" panose="020B0604020202020204" pitchFamily="34" charset="0"/>
                <a:cs typeface="Arial" panose="020B0604020202020204" pitchFamily="34" charset="0"/>
              </a:rPr>
              <a:t>Tell Me More ®</a:t>
            </a:r>
          </a:p>
          <a:p>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3200" b="1" dirty="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6934200" y="1506692"/>
            <a:ext cx="5257800" cy="5401816"/>
          </a:xfrm>
          <a:prstGeom prst="rect">
            <a:avLst/>
          </a:prstGeom>
          <a:solidFill>
            <a:srgbClr val="65B8C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1CADE4"/>
              </a:solidFill>
            </a:endParaRPr>
          </a:p>
        </p:txBody>
      </p:sp>
      <p:sp>
        <p:nvSpPr>
          <p:cNvPr id="7" name="TextBox 6"/>
          <p:cNvSpPr txBox="1"/>
          <p:nvPr/>
        </p:nvSpPr>
        <p:spPr>
          <a:xfrm>
            <a:off x="7315200" y="1899183"/>
            <a:ext cx="4876800" cy="3785652"/>
          </a:xfrm>
          <a:prstGeom prst="rect">
            <a:avLst/>
          </a:prstGeom>
          <a:noFill/>
        </p:spPr>
        <p:txBody>
          <a:bodyPr wrap="square" rtlCol="0">
            <a:spAutoFit/>
          </a:bodyPr>
          <a:lstStyle/>
          <a:p>
            <a:pPr>
              <a:spcBef>
                <a:spcPts val="1200"/>
              </a:spcBef>
            </a:pPr>
            <a:r>
              <a:rPr lang="en-US" sz="2400" dirty="0">
                <a:solidFill>
                  <a:prstClr val="white"/>
                </a:solidFill>
                <a:latin typeface="Arial" panose="020B0604020202020204" pitchFamily="34" charset="0"/>
                <a:cs typeface="Arial" panose="020B0604020202020204" pitchFamily="34" charset="0"/>
              </a:rPr>
              <a:t>“ </a:t>
            </a:r>
            <a:r>
              <a:rPr lang="en-US" sz="2400" i="1" dirty="0">
                <a:solidFill>
                  <a:prstClr val="white"/>
                </a:solidFill>
                <a:latin typeface="Arial" panose="020B0604020202020204" pitchFamily="34" charset="0"/>
                <a:cs typeface="Arial" panose="020B0604020202020204" pitchFamily="34" charset="0"/>
              </a:rPr>
              <a:t>Knowing the patient's story is important to understanding who they are, what their values are, it helps us as doctors to build trust with our patients and deliver better care.... I hope I never lose the sense of excitement and joy I felt today</a:t>
            </a:r>
            <a:r>
              <a:rPr lang="en-US" sz="2400" dirty="0">
                <a:solidFill>
                  <a:prstClr val="white"/>
                </a:solidFill>
                <a:latin typeface="Arial" panose="020B0604020202020204" pitchFamily="34" charset="0"/>
                <a:cs typeface="Arial" panose="020B0604020202020204" pitchFamily="34" charset="0"/>
              </a:rPr>
              <a:t>. ” </a:t>
            </a:r>
            <a:br>
              <a:rPr lang="en-US" sz="2400" dirty="0">
                <a:solidFill>
                  <a:prstClr val="white"/>
                </a:solidFill>
                <a:latin typeface="Arial" panose="020B0604020202020204" pitchFamily="34" charset="0"/>
                <a:cs typeface="Arial" panose="020B0604020202020204" pitchFamily="34" charset="0"/>
              </a:rPr>
            </a:br>
            <a:r>
              <a:rPr lang="en-US" sz="2400" dirty="0">
                <a:solidFill>
                  <a:prstClr val="white"/>
                </a:solidFill>
                <a:latin typeface="Arial" panose="020B0604020202020204" pitchFamily="34" charset="0"/>
                <a:cs typeface="Arial" panose="020B0604020202020204" pitchFamily="34" charset="0"/>
              </a:rPr>
              <a:t/>
            </a:r>
            <a:br>
              <a:rPr lang="en-US" sz="2400" dirty="0">
                <a:solidFill>
                  <a:prstClr val="white"/>
                </a:solidFill>
                <a:latin typeface="Arial" panose="020B0604020202020204" pitchFamily="34" charset="0"/>
                <a:cs typeface="Arial" panose="020B0604020202020204" pitchFamily="34" charset="0"/>
              </a:rPr>
            </a:br>
            <a:endParaRPr lang="en-US" sz="2400" dirty="0">
              <a:solidFill>
                <a:prstClr val="white"/>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166830" y="1732112"/>
            <a:ext cx="2904122" cy="1879828"/>
          </a:xfrm>
          <a:prstGeom prst="rect">
            <a:avLst/>
          </a:prstGeom>
          <a:ln w="28575">
            <a:solidFill>
              <a:srgbClr val="235F6F"/>
            </a:solidFill>
          </a:ln>
        </p:spPr>
      </p:pic>
      <p:sp>
        <p:nvSpPr>
          <p:cNvPr id="13" name="Rectangle 12"/>
          <p:cNvSpPr/>
          <p:nvPr/>
        </p:nvSpPr>
        <p:spPr>
          <a:xfrm>
            <a:off x="8734088" y="5333348"/>
            <a:ext cx="3117200" cy="923330"/>
          </a:xfrm>
          <a:prstGeom prst="rect">
            <a:avLst/>
          </a:prstGeom>
        </p:spPr>
        <p:txBody>
          <a:bodyPr wrap="none">
            <a:spAutoFit/>
          </a:bodyPr>
          <a:lstStyle/>
          <a:p>
            <a:pPr algn="r">
              <a:spcBef>
                <a:spcPts val="1200"/>
              </a:spcBef>
            </a:pPr>
            <a:r>
              <a:rPr lang="en-US" dirty="0">
                <a:solidFill>
                  <a:prstClr val="white"/>
                </a:solidFill>
                <a:latin typeface="Arial" panose="020B0604020202020204" pitchFamily="34" charset="0"/>
                <a:cs typeface="Arial" panose="020B0604020202020204" pitchFamily="34" charset="0"/>
              </a:rPr>
              <a:t>– Resident</a:t>
            </a:r>
            <a:br>
              <a:rPr lang="en-US" dirty="0">
                <a:solidFill>
                  <a:prstClr val="white"/>
                </a:solidFill>
                <a:latin typeface="Arial" panose="020B0604020202020204" pitchFamily="34" charset="0"/>
                <a:cs typeface="Arial" panose="020B0604020202020204" pitchFamily="34" charset="0"/>
              </a:rPr>
            </a:br>
            <a:r>
              <a:rPr lang="en-US" dirty="0">
                <a:solidFill>
                  <a:prstClr val="white"/>
                </a:solidFill>
                <a:latin typeface="Arial" panose="020B0604020202020204" pitchFamily="34" charset="0"/>
                <a:cs typeface="Arial" panose="020B0604020202020204" pitchFamily="34" charset="0"/>
              </a:rPr>
              <a:t> The GW School of Medicine</a:t>
            </a:r>
            <a:br>
              <a:rPr lang="en-US" dirty="0">
                <a:solidFill>
                  <a:prstClr val="white"/>
                </a:solidFill>
                <a:latin typeface="Arial" panose="020B0604020202020204" pitchFamily="34" charset="0"/>
                <a:cs typeface="Arial" panose="020B0604020202020204" pitchFamily="34" charset="0"/>
              </a:rPr>
            </a:br>
            <a:r>
              <a:rPr lang="en-US" dirty="0">
                <a:solidFill>
                  <a:prstClr val="white"/>
                </a:solidFill>
                <a:latin typeface="Arial" panose="020B0604020202020204" pitchFamily="34" charset="0"/>
                <a:cs typeface="Arial" panose="020B0604020202020204" pitchFamily="34" charset="0"/>
              </a:rPr>
              <a:t> and Health Sciences</a:t>
            </a:r>
          </a:p>
        </p:txBody>
      </p:sp>
      <p:sp>
        <p:nvSpPr>
          <p:cNvPr id="10" name="TextBox 9"/>
          <p:cNvSpPr txBox="1"/>
          <p:nvPr/>
        </p:nvSpPr>
        <p:spPr>
          <a:xfrm>
            <a:off x="2123370" y="6142146"/>
            <a:ext cx="3363030" cy="246221"/>
          </a:xfrm>
          <a:prstGeom prst="rect">
            <a:avLst/>
          </a:prstGeom>
          <a:solidFill>
            <a:srgbClr val="235F6F"/>
          </a:solidFill>
        </p:spPr>
        <p:txBody>
          <a:bodyPr wrap="square" rtlCol="0">
            <a:spAutoFit/>
          </a:bodyPr>
          <a:lstStyle/>
          <a:p>
            <a:pPr algn="r"/>
            <a:r>
              <a:rPr lang="en-US" sz="1000" b="1" dirty="0">
                <a:solidFill>
                  <a:schemeClr val="bg1"/>
                </a:solidFill>
              </a:rPr>
              <a:t>George Washington School of Medicine and Health Sciences</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1452" y="1506693"/>
            <a:ext cx="3482248" cy="2320932"/>
          </a:xfrm>
          <a:prstGeom prst="rect">
            <a:avLst/>
          </a:prstGeom>
          <a:ln w="28575">
            <a:solidFill>
              <a:srgbClr val="235F6F"/>
            </a:solidFill>
          </a:ln>
        </p:spPr>
      </p:pic>
      <p:sp>
        <p:nvSpPr>
          <p:cNvPr id="12" name="TextBox 11"/>
          <p:cNvSpPr txBox="1"/>
          <p:nvPr/>
        </p:nvSpPr>
        <p:spPr>
          <a:xfrm>
            <a:off x="3418770" y="3581400"/>
            <a:ext cx="3363030" cy="246221"/>
          </a:xfrm>
          <a:prstGeom prst="rect">
            <a:avLst/>
          </a:prstGeom>
          <a:solidFill>
            <a:srgbClr val="235F6F"/>
          </a:solidFill>
        </p:spPr>
        <p:txBody>
          <a:bodyPr wrap="square" rtlCol="0">
            <a:spAutoFit/>
          </a:bodyPr>
          <a:lstStyle/>
          <a:p>
            <a:pPr algn="r"/>
            <a:r>
              <a:rPr lang="en-US" sz="1000" b="1" dirty="0">
                <a:solidFill>
                  <a:schemeClr val="bg1"/>
                </a:solidFill>
              </a:rPr>
              <a:t>George Washington School of Medicine and Health Sciences</a:t>
            </a:r>
          </a:p>
        </p:txBody>
      </p:sp>
    </p:spTree>
    <p:extLst>
      <p:ext uri="{BB962C8B-B14F-4D97-AF65-F5344CB8AC3E}">
        <p14:creationId xmlns:p14="http://schemas.microsoft.com/office/powerpoint/2010/main" val="2814413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7"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7"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7" presetClass="entr" presetSubtype="0"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47"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3" grpId="0"/>
      <p:bldP spid="10" grpId="0" animBg="1"/>
      <p:bldP spid="12" grpId="0" animBg="1"/>
    </p:bldLst>
  </p:timing>
</p:sld>
</file>

<file path=ppt/theme/theme1.xml><?xml version="1.0" encoding="utf-8"?>
<a:theme xmlns:a="http://schemas.openxmlformats.org/drawingml/2006/main" name="APGF Title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PGF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PGF Titl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8326</TotalTime>
  <Words>954</Words>
  <Application>Microsoft Office PowerPoint</Application>
  <PresentationFormat>Widescreen</PresentationFormat>
  <Paragraphs>139</Paragraphs>
  <Slides>26</Slides>
  <Notes>24</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26</vt:i4>
      </vt:variant>
    </vt:vector>
  </HeadingPairs>
  <TitlesOfParts>
    <vt:vector size="34" baseType="lpstr">
      <vt:lpstr>Arial</vt:lpstr>
      <vt:lpstr>Calibri</vt:lpstr>
      <vt:lpstr>Source Sans Pro</vt:lpstr>
      <vt:lpstr>Symbol</vt:lpstr>
      <vt:lpstr>Wingdings</vt:lpstr>
      <vt:lpstr>APGF Title 1</vt:lpstr>
      <vt:lpstr>APGF Template</vt:lpstr>
      <vt:lpstr>APGF Title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Gold Humanism Honor Society Oath</vt:lpstr>
      <vt:lpstr>PowerPoint Presentation</vt:lpstr>
    </vt:vector>
  </TitlesOfParts>
  <Company>Villanova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APGF</dc:creator>
  <cp:lastModifiedBy>Louisa Tvito</cp:lastModifiedBy>
  <cp:revision>528</cp:revision>
  <cp:lastPrinted>2018-10-25T20:08:02Z</cp:lastPrinted>
  <dcterms:created xsi:type="dcterms:W3CDTF">2016-08-30T17:36:15Z</dcterms:created>
  <dcterms:modified xsi:type="dcterms:W3CDTF">2020-04-06T14:41:56Z</dcterms:modified>
</cp:coreProperties>
</file>