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omments/modernComment_2D0_A01C7672.xml" ContentType="application/vnd.ms-powerpoint.comments+xml"/>
  <Override PartName="/ppt/comments/modernComment_2D1_A89F0E9.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714" r:id="rId2"/>
    <p:sldId id="715" r:id="rId3"/>
    <p:sldId id="718" r:id="rId4"/>
    <p:sldId id="720" r:id="rId5"/>
    <p:sldId id="721" r:id="rId6"/>
    <p:sldId id="722" r:id="rId7"/>
    <p:sldId id="72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F72C86-6050-ED05-F1CC-6C063EB59659}" name="Michelle Sloane" initials="MS" userId="S::msloane@gold-foundation.org::ebc8d163-1524-4204-9f87-e3e8806186e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rianne Alcala" initials="BA" lastIdx="1" clrIdx="0">
    <p:extLst>
      <p:ext uri="{19B8F6BF-5375-455C-9EA6-DF929625EA0E}">
        <p15:presenceInfo xmlns:p15="http://schemas.microsoft.com/office/powerpoint/2012/main" userId="S-1-5-21-2000478354-1637723038-725345543-2666" providerId="AD"/>
      </p:ext>
    </p:extLst>
  </p:cmAuthor>
  <p:cmAuthor id="2" name="Michelle Sloane" initials="MS" lastIdx="2" clrIdx="1">
    <p:extLst>
      <p:ext uri="{19B8F6BF-5375-455C-9EA6-DF929625EA0E}">
        <p15:presenceInfo xmlns:p15="http://schemas.microsoft.com/office/powerpoint/2012/main" userId="S-1-5-21-3513925773-2501915832-1098245972-11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B100"/>
    <a:srgbClr val="D8A42D"/>
    <a:srgbClr val="DC9C00"/>
    <a:srgbClr val="789D4A"/>
    <a:srgbClr val="DC6B2F"/>
    <a:srgbClr val="6BA4B8"/>
    <a:srgbClr val="CCA64A"/>
    <a:srgbClr val="F7E3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4" autoAdjust="0"/>
    <p:restoredTop sz="96028" autoAdjust="0"/>
  </p:normalViewPr>
  <p:slideViewPr>
    <p:cSldViewPr snapToGrid="0" snapToObjects="1">
      <p:cViewPr>
        <p:scale>
          <a:sx n="66" d="100"/>
          <a:sy n="66" d="100"/>
        </p:scale>
        <p:origin x="1200" y="398"/>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66" d="100"/>
          <a:sy n="66" d="100"/>
        </p:scale>
        <p:origin x="313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modernComment_2D0_A01C7672.xml><?xml version="1.0" encoding="utf-8"?>
<p188:cmLst xmlns:a="http://schemas.openxmlformats.org/drawingml/2006/main" xmlns:r="http://schemas.openxmlformats.org/officeDocument/2006/relationships" xmlns:p188="http://schemas.microsoft.com/office/powerpoint/2018/8/main">
  <p188:cm id="{467ACD11-1247-48DD-8EB7-46BC1E2CD19A}" authorId="{1DF72C86-6050-ED05-F1CC-6C063EB59659}" created="2023-06-15T18:42:54.864">
    <pc:sldMkLst xmlns:pc="http://schemas.microsoft.com/office/powerpoint/2013/main/command">
      <pc:docMk/>
      <pc:sldMk cId="2686219890" sldId="720"/>
    </pc:sldMkLst>
    <p188:txBody>
      <a:bodyPr/>
      <a:lstStyle/>
      <a:p>
        <a:r>
          <a:rPr lang="en-US"/>
          <a:t>Swap out with BLUE pin icon</a:t>
        </a:r>
      </a:p>
    </p188:txBody>
  </p188:cm>
</p188:cmLst>
</file>

<file path=ppt/comments/modernComment_2D1_A89F0E9.xml><?xml version="1.0" encoding="utf-8"?>
<p188:cmLst xmlns:a="http://schemas.openxmlformats.org/drawingml/2006/main" xmlns:r="http://schemas.openxmlformats.org/officeDocument/2006/relationships" xmlns:p188="http://schemas.microsoft.com/office/powerpoint/2018/8/main">
  <p188:cm id="{9BBDFBD8-AE4B-4059-B63E-B109590C3C27}" authorId="{1DF72C86-6050-ED05-F1CC-6C063EB59659}" created="2023-06-15T18:43:07.210">
    <pc:sldMkLst xmlns:pc="http://schemas.microsoft.com/office/powerpoint/2013/main/command">
      <pc:docMk/>
      <pc:sldMk cId="176812265" sldId="721"/>
    </pc:sldMkLst>
    <p188:txBody>
      <a:bodyPr/>
      <a:lstStyle/>
      <a:p>
        <a:r>
          <a:rPr lang="en-US"/>
          <a:t>Swap with BLUE pin icon</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D0A141-AC3F-E84F-B795-963EE7B809D0}" type="datetimeFigureOut">
              <a:rPr lang="en-US" smtClean="0"/>
              <a:t>6/19/2023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739D09-FF42-B141-A718-AF8311E1E11D}" type="slidenum">
              <a:rPr lang="en-US" smtClean="0"/>
              <a:t>‹#›</a:t>
            </a:fld>
            <a:endParaRPr lang="en-US" dirty="0"/>
          </a:p>
        </p:txBody>
      </p:sp>
    </p:spTree>
    <p:extLst>
      <p:ext uri="{BB962C8B-B14F-4D97-AF65-F5344CB8AC3E}">
        <p14:creationId xmlns:p14="http://schemas.microsoft.com/office/powerpoint/2010/main" val="426321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22" name="Picture 21">
            <a:extLst>
              <a:ext uri="{FF2B5EF4-FFF2-40B4-BE49-F238E27FC236}">
                <a16:creationId xmlns:a16="http://schemas.microsoft.com/office/drawing/2014/main" id="{7781BE09-E47E-C241-8BC7-A2E0DFB303E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62299" y="5684812"/>
            <a:ext cx="2438400" cy="850900"/>
          </a:xfrm>
          <a:prstGeom prst="rect">
            <a:avLst/>
          </a:prstGeom>
        </p:spPr>
      </p:pic>
      <p:sp>
        <p:nvSpPr>
          <p:cNvPr id="3" name="Rectangle 2">
            <a:extLst>
              <a:ext uri="{FF2B5EF4-FFF2-40B4-BE49-F238E27FC236}">
                <a16:creationId xmlns:a16="http://schemas.microsoft.com/office/drawing/2014/main" id="{DE4825F1-17D0-C142-BA1C-C5843BF87C95}"/>
              </a:ext>
            </a:extLst>
          </p:cNvPr>
          <p:cNvSpPr/>
          <p:nvPr userDrawn="1"/>
        </p:nvSpPr>
        <p:spPr>
          <a:xfrm>
            <a:off x="0" y="0"/>
            <a:ext cx="12192000" cy="6858000"/>
          </a:xfrm>
          <a:prstGeom prst="rect">
            <a:avLst/>
          </a:prstGeom>
          <a:noFill/>
          <a:ln w="76200">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F05D69E7-8ED2-B144-8611-3AD89B6A1076}"/>
              </a:ext>
            </a:extLst>
          </p:cNvPr>
          <p:cNvSpPr>
            <a:spLocks noGrp="1"/>
          </p:cNvSpPr>
          <p:nvPr>
            <p:ph sz="quarter" idx="10" hasCustomPrompt="1"/>
          </p:nvPr>
        </p:nvSpPr>
        <p:spPr>
          <a:xfrm>
            <a:off x="1245218" y="2148501"/>
            <a:ext cx="9701560" cy="366712"/>
          </a:xfrm>
        </p:spPr>
        <p:txBody>
          <a:bodyPr>
            <a:noAutofit/>
          </a:bodyPr>
          <a:lstStyle>
            <a:lvl1pPr marL="0" indent="0" algn="ctr">
              <a:buNone/>
              <a:defRPr sz="2800" b="1" i="0" cap="all" spc="300" baseline="0">
                <a:latin typeface="Arial" panose="020B0604020202020204" pitchFamily="34" charset="0"/>
                <a:cs typeface="Arial" panose="020B0604020202020204" pitchFamily="34" charset="0"/>
              </a:defRPr>
            </a:lvl1pPr>
          </a:lstStyle>
          <a:p>
            <a:pPr lvl="0"/>
            <a:r>
              <a:rPr lang="en-US" dirty="0"/>
              <a:t>TITLE:</a:t>
            </a:r>
          </a:p>
        </p:txBody>
      </p:sp>
      <p:sp>
        <p:nvSpPr>
          <p:cNvPr id="6" name="Content Placeholder 5">
            <a:extLst>
              <a:ext uri="{FF2B5EF4-FFF2-40B4-BE49-F238E27FC236}">
                <a16:creationId xmlns:a16="http://schemas.microsoft.com/office/drawing/2014/main" id="{37A510A2-F95D-4F47-97B3-46A88A1BCB7A}"/>
              </a:ext>
            </a:extLst>
          </p:cNvPr>
          <p:cNvSpPr>
            <a:spLocks noGrp="1"/>
          </p:cNvSpPr>
          <p:nvPr>
            <p:ph sz="quarter" idx="11" hasCustomPrompt="1"/>
          </p:nvPr>
        </p:nvSpPr>
        <p:spPr>
          <a:xfrm>
            <a:off x="932984" y="2654145"/>
            <a:ext cx="10326029" cy="981153"/>
          </a:xfrm>
        </p:spPr>
        <p:txBody>
          <a:bodyPr>
            <a:normAutofit/>
          </a:bodyPr>
          <a:lstStyle>
            <a:lvl1pPr marL="0" indent="0" algn="ctr">
              <a:buNone/>
              <a:defRPr sz="6000" spc="300">
                <a:solidFill>
                  <a:srgbClr val="DC9C00"/>
                </a:solidFill>
              </a:defRPr>
            </a:lvl1pPr>
          </a:lstStyle>
          <a:p>
            <a:pPr lvl="0"/>
            <a:r>
              <a:rPr lang="en-US" dirty="0"/>
              <a:t>Subtitle</a:t>
            </a:r>
          </a:p>
        </p:txBody>
      </p:sp>
      <p:sp>
        <p:nvSpPr>
          <p:cNvPr id="11" name="Content Placeholder 3">
            <a:extLst>
              <a:ext uri="{FF2B5EF4-FFF2-40B4-BE49-F238E27FC236}">
                <a16:creationId xmlns:a16="http://schemas.microsoft.com/office/drawing/2014/main" id="{72B327A6-0F05-2B46-B724-86F496050C0E}"/>
              </a:ext>
            </a:extLst>
          </p:cNvPr>
          <p:cNvSpPr>
            <a:spLocks noGrp="1"/>
          </p:cNvSpPr>
          <p:nvPr>
            <p:ph sz="quarter" idx="12" hasCustomPrompt="1"/>
          </p:nvPr>
        </p:nvSpPr>
        <p:spPr>
          <a:xfrm>
            <a:off x="1245218" y="3808936"/>
            <a:ext cx="9701560" cy="366712"/>
          </a:xfrm>
        </p:spPr>
        <p:txBody>
          <a:bodyPr>
            <a:noAutofit/>
          </a:bodyPr>
          <a:lstStyle>
            <a:lvl1pPr marL="0" indent="0" algn="ctr">
              <a:buNone/>
              <a:defRPr sz="2000" b="0" i="0" spc="300">
                <a:solidFill>
                  <a:schemeClr val="bg2">
                    <a:lumMod val="75000"/>
                  </a:schemeClr>
                </a:solidFill>
                <a:latin typeface="Arial" panose="020B0604020202020204" pitchFamily="34" charset="0"/>
                <a:cs typeface="Arial" panose="020B0604020202020204" pitchFamily="34" charset="0"/>
              </a:defRPr>
            </a:lvl1pPr>
          </a:lstStyle>
          <a:p>
            <a:pPr lvl="0"/>
            <a:r>
              <a:rPr lang="en-US" dirty="0"/>
              <a:t>Date of Ceremony</a:t>
            </a:r>
          </a:p>
        </p:txBody>
      </p:sp>
      <p:sp>
        <p:nvSpPr>
          <p:cNvPr id="7" name="Slide Number Placeholder 4">
            <a:extLst>
              <a:ext uri="{FF2B5EF4-FFF2-40B4-BE49-F238E27FC236}">
                <a16:creationId xmlns:a16="http://schemas.microsoft.com/office/drawing/2014/main" id="{8318CC2B-F592-0643-A9EA-5DA2377E28B4}"/>
              </a:ext>
            </a:extLst>
          </p:cNvPr>
          <p:cNvSpPr>
            <a:spLocks noGrp="1"/>
          </p:cNvSpPr>
          <p:nvPr>
            <p:ph type="sldNum" sz="quarter" idx="13"/>
          </p:nvPr>
        </p:nvSpPr>
        <p:spPr>
          <a:xfrm>
            <a:off x="8610600" y="6356350"/>
            <a:ext cx="2743200" cy="365125"/>
          </a:xfrm>
          <a:prstGeom prst="rect">
            <a:avLst/>
          </a:prstGeom>
        </p:spPr>
        <p:txBody>
          <a:bodyPr/>
          <a:lstStyle>
            <a:lvl1pPr algn="r">
              <a:defRPr sz="1400">
                <a:solidFill>
                  <a:schemeClr val="bg2">
                    <a:lumMod val="75000"/>
                  </a:schemeClr>
                </a:solidFill>
              </a:defRPr>
            </a:lvl1pPr>
          </a:lstStyle>
          <a:p>
            <a:fld id="{890095BB-9296-D94C-BFC1-96C36C4DBD64}" type="slidenum">
              <a:rPr lang="en-US" smtClean="0"/>
              <a:pPr/>
              <a:t>‹#›</a:t>
            </a:fld>
            <a:endParaRPr lang="en-US" dirty="0"/>
          </a:p>
        </p:txBody>
      </p:sp>
      <p:sp>
        <p:nvSpPr>
          <p:cNvPr id="8" name="Date Placeholder 3">
            <a:extLst>
              <a:ext uri="{FF2B5EF4-FFF2-40B4-BE49-F238E27FC236}">
                <a16:creationId xmlns:a16="http://schemas.microsoft.com/office/drawing/2014/main" id="{DD37D920-FC49-0648-89D7-F90C14D5F04A}"/>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1441315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51A55A-919D-C746-B6D0-CBA07C666E91}"/>
              </a:ext>
            </a:extLst>
          </p:cNvPr>
          <p:cNvSpPr/>
          <p:nvPr userDrawn="1"/>
        </p:nvSpPr>
        <p:spPr>
          <a:xfrm>
            <a:off x="726688" y="782018"/>
            <a:ext cx="10738624" cy="5293963"/>
          </a:xfrm>
          <a:prstGeom prst="rect">
            <a:avLst/>
          </a:prstGeom>
          <a:solidFill>
            <a:srgbClr val="DC9C00"/>
          </a:solidFill>
          <a:ln>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Slide Number Placeholder 3">
            <a:extLst>
              <a:ext uri="{FF2B5EF4-FFF2-40B4-BE49-F238E27FC236}">
                <a16:creationId xmlns:a16="http://schemas.microsoft.com/office/drawing/2014/main" id="{0F62C1A8-92BA-CC48-AA24-C39E058E0755}"/>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6" name="Picture 5">
            <a:extLst>
              <a:ext uri="{FF2B5EF4-FFF2-40B4-BE49-F238E27FC236}">
                <a16:creationId xmlns:a16="http://schemas.microsoft.com/office/drawing/2014/main" id="{65346FB1-1D71-9A40-A453-DB8D4FCAA0B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9" name="Content Placeholder 8">
            <a:extLst>
              <a:ext uri="{FF2B5EF4-FFF2-40B4-BE49-F238E27FC236}">
                <a16:creationId xmlns:a16="http://schemas.microsoft.com/office/drawing/2014/main" id="{4E5CC1F4-2F88-EB44-8338-DD6E8EEFA057}"/>
              </a:ext>
            </a:extLst>
          </p:cNvPr>
          <p:cNvSpPr>
            <a:spLocks noGrp="1"/>
          </p:cNvSpPr>
          <p:nvPr>
            <p:ph sz="quarter" idx="13"/>
          </p:nvPr>
        </p:nvSpPr>
        <p:spPr>
          <a:xfrm>
            <a:off x="1596231" y="2573066"/>
            <a:ext cx="8999537" cy="1561171"/>
          </a:xfrm>
        </p:spPr>
        <p:txBody>
          <a:bodyPr/>
          <a:lstStyle>
            <a:lvl1pPr marL="0" indent="0" algn="ctr" fontAlgn="ctr">
              <a:buNone/>
              <a:defRPr>
                <a:solidFill>
                  <a:schemeClr val="bg1"/>
                </a:solidFill>
              </a:defRPr>
            </a:lvl1pPr>
          </a:lstStyle>
          <a:p>
            <a:pPr lvl="0"/>
            <a:r>
              <a:rPr lang="en-US"/>
              <a:t>Click to edit Master text styles</a:t>
            </a:r>
          </a:p>
          <a:p>
            <a:pPr lvl="1"/>
            <a:r>
              <a:rPr lang="en-US"/>
              <a:t>Second level</a:t>
            </a:r>
          </a:p>
        </p:txBody>
      </p:sp>
      <p:pic>
        <p:nvPicPr>
          <p:cNvPr id="12" name="Graphic 11" descr="Open quotation mark">
            <a:extLst>
              <a:ext uri="{FF2B5EF4-FFF2-40B4-BE49-F238E27FC236}">
                <a16:creationId xmlns:a16="http://schemas.microsoft.com/office/drawing/2014/main" id="{EC7D9F12-F580-8840-BDD4-5EFE1268A63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395412" y="1835497"/>
            <a:ext cx="914400" cy="914400"/>
          </a:xfrm>
          <a:prstGeom prst="rect">
            <a:avLst/>
          </a:prstGeom>
        </p:spPr>
      </p:pic>
      <p:pic>
        <p:nvPicPr>
          <p:cNvPr id="14" name="Graphic 13" descr="Closed quotation mark">
            <a:extLst>
              <a:ext uri="{FF2B5EF4-FFF2-40B4-BE49-F238E27FC236}">
                <a16:creationId xmlns:a16="http://schemas.microsoft.com/office/drawing/2014/main" id="{80AE0481-E278-524D-914E-8F37B3C11919}"/>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982200" y="3933026"/>
            <a:ext cx="914400" cy="914400"/>
          </a:xfrm>
          <a:prstGeom prst="rect">
            <a:avLst/>
          </a:prstGeom>
        </p:spPr>
      </p:pic>
      <p:sp>
        <p:nvSpPr>
          <p:cNvPr id="10" name="Date Placeholder 3">
            <a:extLst>
              <a:ext uri="{FF2B5EF4-FFF2-40B4-BE49-F238E27FC236}">
                <a16:creationId xmlns:a16="http://schemas.microsoft.com/office/drawing/2014/main" id="{4944B30F-A84A-4E45-A194-C93D7DD3A2A8}"/>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173781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51A55A-919D-C746-B6D0-CBA07C666E91}"/>
              </a:ext>
            </a:extLst>
          </p:cNvPr>
          <p:cNvSpPr/>
          <p:nvPr userDrawn="1"/>
        </p:nvSpPr>
        <p:spPr>
          <a:xfrm>
            <a:off x="726688" y="782018"/>
            <a:ext cx="10738624" cy="5293963"/>
          </a:xfrm>
          <a:prstGeom prst="rect">
            <a:avLst/>
          </a:prstGeom>
          <a:solidFill>
            <a:srgbClr val="DC9C00"/>
          </a:solidFill>
          <a:ln>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Slide Number Placeholder 3">
            <a:extLst>
              <a:ext uri="{FF2B5EF4-FFF2-40B4-BE49-F238E27FC236}">
                <a16:creationId xmlns:a16="http://schemas.microsoft.com/office/drawing/2014/main" id="{0F62C1A8-92BA-CC48-AA24-C39E058E0755}"/>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6" name="Picture 5">
            <a:extLst>
              <a:ext uri="{FF2B5EF4-FFF2-40B4-BE49-F238E27FC236}">
                <a16:creationId xmlns:a16="http://schemas.microsoft.com/office/drawing/2014/main" id="{65346FB1-1D71-9A40-A453-DB8D4FCAA0B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0" name="Date Placeholder 3">
            <a:extLst>
              <a:ext uri="{FF2B5EF4-FFF2-40B4-BE49-F238E27FC236}">
                <a16:creationId xmlns:a16="http://schemas.microsoft.com/office/drawing/2014/main" id="{4944B30F-A84A-4E45-A194-C93D7DD3A2A8}"/>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5" name="Picture Placeholder 4">
            <a:extLst>
              <a:ext uri="{FF2B5EF4-FFF2-40B4-BE49-F238E27FC236}">
                <a16:creationId xmlns:a16="http://schemas.microsoft.com/office/drawing/2014/main" id="{C3BFF39B-30F1-5B48-BF52-618BE1A5450F}"/>
              </a:ext>
            </a:extLst>
          </p:cNvPr>
          <p:cNvSpPr>
            <a:spLocks noGrp="1"/>
          </p:cNvSpPr>
          <p:nvPr>
            <p:ph type="pic" sz="quarter" idx="13"/>
          </p:nvPr>
        </p:nvSpPr>
        <p:spPr>
          <a:xfrm>
            <a:off x="1671638" y="1543050"/>
            <a:ext cx="3440112" cy="3448050"/>
          </a:xfrm>
        </p:spPr>
        <p:txBody>
          <a:bodyPr/>
          <a:lstStyle/>
          <a:p>
            <a:endParaRPr lang="en-US"/>
          </a:p>
        </p:txBody>
      </p:sp>
      <p:sp>
        <p:nvSpPr>
          <p:cNvPr id="11" name="Picture Placeholder 4">
            <a:extLst>
              <a:ext uri="{FF2B5EF4-FFF2-40B4-BE49-F238E27FC236}">
                <a16:creationId xmlns:a16="http://schemas.microsoft.com/office/drawing/2014/main" id="{BD366776-B0C7-9545-A007-830E43FE8CF6}"/>
              </a:ext>
            </a:extLst>
          </p:cNvPr>
          <p:cNvSpPr>
            <a:spLocks noGrp="1"/>
          </p:cNvSpPr>
          <p:nvPr>
            <p:ph type="pic" sz="quarter" idx="14"/>
          </p:nvPr>
        </p:nvSpPr>
        <p:spPr>
          <a:xfrm>
            <a:off x="6890544" y="1543050"/>
            <a:ext cx="3440112" cy="3448050"/>
          </a:xfrm>
        </p:spPr>
        <p:txBody>
          <a:bodyPr/>
          <a:lstStyle/>
          <a:p>
            <a:endParaRPr lang="en-US"/>
          </a:p>
        </p:txBody>
      </p:sp>
      <p:sp>
        <p:nvSpPr>
          <p:cNvPr id="8" name="Text Placeholder 7">
            <a:extLst>
              <a:ext uri="{FF2B5EF4-FFF2-40B4-BE49-F238E27FC236}">
                <a16:creationId xmlns:a16="http://schemas.microsoft.com/office/drawing/2014/main" id="{93B94F9E-4219-7E4D-805D-460A31BD2687}"/>
              </a:ext>
            </a:extLst>
          </p:cNvPr>
          <p:cNvSpPr>
            <a:spLocks noGrp="1"/>
          </p:cNvSpPr>
          <p:nvPr>
            <p:ph type="body" sz="quarter" idx="15" hasCustomPrompt="1"/>
          </p:nvPr>
        </p:nvSpPr>
        <p:spPr>
          <a:xfrm>
            <a:off x="1671638" y="5078930"/>
            <a:ext cx="3440112" cy="517525"/>
          </a:xfrm>
        </p:spPr>
        <p:txBody>
          <a:bodyPr>
            <a:normAutofit/>
          </a:bodyPr>
          <a:lstStyle>
            <a:lvl1pPr>
              <a:defRPr sz="2000">
                <a:solidFill>
                  <a:schemeClr val="bg1"/>
                </a:solidFill>
              </a:defRPr>
            </a:lvl1pPr>
          </a:lstStyle>
          <a:p>
            <a:pPr lvl="0"/>
            <a:r>
              <a:rPr lang="en-US" dirty="0"/>
              <a:t>Caption</a:t>
            </a:r>
          </a:p>
        </p:txBody>
      </p:sp>
      <p:sp>
        <p:nvSpPr>
          <p:cNvPr id="15" name="Text Placeholder 7">
            <a:extLst>
              <a:ext uri="{FF2B5EF4-FFF2-40B4-BE49-F238E27FC236}">
                <a16:creationId xmlns:a16="http://schemas.microsoft.com/office/drawing/2014/main" id="{2C02FA44-1270-F348-920C-13F32A4E5B08}"/>
              </a:ext>
            </a:extLst>
          </p:cNvPr>
          <p:cNvSpPr>
            <a:spLocks noGrp="1"/>
          </p:cNvSpPr>
          <p:nvPr>
            <p:ph type="body" sz="quarter" idx="16" hasCustomPrompt="1"/>
          </p:nvPr>
        </p:nvSpPr>
        <p:spPr>
          <a:xfrm>
            <a:off x="6890544" y="5078930"/>
            <a:ext cx="3440112" cy="517525"/>
          </a:xfrm>
        </p:spPr>
        <p:txBody>
          <a:bodyPr>
            <a:normAutofit/>
          </a:bodyPr>
          <a:lstStyle>
            <a:lvl1pPr>
              <a:defRPr sz="2000">
                <a:solidFill>
                  <a:schemeClr val="bg1"/>
                </a:solidFill>
              </a:defRPr>
            </a:lvl1pPr>
          </a:lstStyle>
          <a:p>
            <a:pPr lvl="0"/>
            <a:r>
              <a:rPr lang="en-US" dirty="0"/>
              <a:t>Caption</a:t>
            </a:r>
          </a:p>
        </p:txBody>
      </p:sp>
      <p:sp>
        <p:nvSpPr>
          <p:cNvPr id="16" name="Title 1">
            <a:extLst>
              <a:ext uri="{FF2B5EF4-FFF2-40B4-BE49-F238E27FC236}">
                <a16:creationId xmlns:a16="http://schemas.microsoft.com/office/drawing/2014/main" id="{D806D7C9-8857-714A-8E66-AA5EB9BB323B}"/>
              </a:ext>
            </a:extLst>
          </p:cNvPr>
          <p:cNvSpPr>
            <a:spLocks noGrp="1"/>
          </p:cNvSpPr>
          <p:nvPr>
            <p:ph type="title" hasCustomPrompt="1"/>
          </p:nvPr>
        </p:nvSpPr>
        <p:spPr>
          <a:xfrm>
            <a:off x="838200" y="598763"/>
            <a:ext cx="10515600" cy="1325563"/>
          </a:xfrm>
        </p:spPr>
        <p:txBody>
          <a:bodyPr/>
          <a:lstStyle>
            <a:lvl1pPr>
              <a:defRPr>
                <a:solidFill>
                  <a:schemeClr val="bg1"/>
                </a:solidFill>
              </a:defRPr>
            </a:lvl1pPr>
          </a:lstStyle>
          <a:p>
            <a:r>
              <a:rPr lang="en-US" dirty="0"/>
              <a:t>Title</a:t>
            </a:r>
          </a:p>
        </p:txBody>
      </p:sp>
    </p:spTree>
    <p:extLst>
      <p:ext uri="{BB962C8B-B14F-4D97-AF65-F5344CB8AC3E}">
        <p14:creationId xmlns:p14="http://schemas.microsoft.com/office/powerpoint/2010/main" val="641082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hite 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00761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ck Blank Slide">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23989160"/>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Gray Blank Slide">
    <p:bg>
      <p:bgRef idx="1003">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232843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2272D-E3B1-ED47-9C55-9DC0071D85C9}"/>
              </a:ext>
            </a:extLst>
          </p:cNvPr>
          <p:cNvSpPr>
            <a:spLocks noGrp="1"/>
          </p:cNvSpPr>
          <p:nvPr>
            <p:ph type="title"/>
          </p:nvPr>
        </p:nvSpPr>
        <p:spPr>
          <a:xfrm>
            <a:off x="838199" y="524262"/>
            <a:ext cx="10515600" cy="1325563"/>
          </a:xfrm>
        </p:spPr>
        <p:txBody>
          <a:bodyPr/>
          <a:lstStyle/>
          <a:p>
            <a:r>
              <a:rPr lang="en-US"/>
              <a:t>Click to edit Master title style</a:t>
            </a:r>
            <a:endParaRPr lang="en-US" dirty="0"/>
          </a:p>
        </p:txBody>
      </p:sp>
      <p:sp>
        <p:nvSpPr>
          <p:cNvPr id="5" name="Slide Number Placeholder 4">
            <a:extLst>
              <a:ext uri="{FF2B5EF4-FFF2-40B4-BE49-F238E27FC236}">
                <a16:creationId xmlns:a16="http://schemas.microsoft.com/office/drawing/2014/main" id="{4D308BA9-4682-5241-A86A-63383C16AAF2}"/>
              </a:ext>
            </a:extLst>
          </p:cNvPr>
          <p:cNvSpPr>
            <a:spLocks noGrp="1"/>
          </p:cNvSpPr>
          <p:nvPr>
            <p:ph type="sldNum" sz="quarter" idx="12"/>
          </p:nvPr>
        </p:nvSpPr>
        <p:spPr>
          <a:xfrm>
            <a:off x="8610600" y="6356350"/>
            <a:ext cx="2743200" cy="365125"/>
          </a:xfrm>
          <a:prstGeom prst="rect">
            <a:avLst/>
          </a:prstGeom>
        </p:spPr>
        <p:txBody>
          <a:bodyPr/>
          <a:lstStyle>
            <a:lvl1pPr algn="r">
              <a:defRPr sz="1400">
                <a:solidFill>
                  <a:schemeClr val="bg2">
                    <a:lumMod val="75000"/>
                  </a:schemeClr>
                </a:solidFill>
              </a:defRPr>
            </a:lvl1pPr>
          </a:lstStyle>
          <a:p>
            <a:fld id="{890095BB-9296-D94C-BFC1-96C36C4DBD64}" type="slidenum">
              <a:rPr lang="en-US" smtClean="0"/>
              <a:pPr/>
              <a:t>‹#›</a:t>
            </a:fld>
            <a:endParaRPr lang="en-US" dirty="0"/>
          </a:p>
        </p:txBody>
      </p:sp>
      <p:pic>
        <p:nvPicPr>
          <p:cNvPr id="8" name="Picture 7">
            <a:extLst>
              <a:ext uri="{FF2B5EF4-FFF2-40B4-BE49-F238E27FC236}">
                <a16:creationId xmlns:a16="http://schemas.microsoft.com/office/drawing/2014/main" id="{8301E41F-DD2F-5347-A34A-49BEE66F8F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5" name="Content Placeholder 14">
            <a:extLst>
              <a:ext uri="{FF2B5EF4-FFF2-40B4-BE49-F238E27FC236}">
                <a16:creationId xmlns:a16="http://schemas.microsoft.com/office/drawing/2014/main" id="{EFF63F53-B318-B64D-89CF-835F9655C95D}"/>
              </a:ext>
            </a:extLst>
          </p:cNvPr>
          <p:cNvSpPr>
            <a:spLocks noGrp="1"/>
          </p:cNvSpPr>
          <p:nvPr>
            <p:ph sz="quarter" idx="13"/>
          </p:nvPr>
        </p:nvSpPr>
        <p:spPr>
          <a:xfrm>
            <a:off x="838199" y="2246506"/>
            <a:ext cx="10515600" cy="3713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Half Frame 16">
            <a:extLst>
              <a:ext uri="{FF2B5EF4-FFF2-40B4-BE49-F238E27FC236}">
                <a16:creationId xmlns:a16="http://schemas.microsoft.com/office/drawing/2014/main" id="{2B6CA24F-D857-CD4A-B776-0565E9453380}"/>
              </a:ext>
            </a:extLst>
          </p:cNvPr>
          <p:cNvSpPr/>
          <p:nvPr userDrawn="1"/>
        </p:nvSpPr>
        <p:spPr>
          <a:xfrm>
            <a:off x="838199" y="524262"/>
            <a:ext cx="912542" cy="662781"/>
          </a:xfrm>
          <a:prstGeom prst="halfFrame">
            <a:avLst/>
          </a:prstGeom>
          <a:solidFill>
            <a:srgbClr val="DC9C00"/>
          </a:solidFill>
          <a:ln>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 name="Half Frame 17">
            <a:extLst>
              <a:ext uri="{FF2B5EF4-FFF2-40B4-BE49-F238E27FC236}">
                <a16:creationId xmlns:a16="http://schemas.microsoft.com/office/drawing/2014/main" id="{77FDB322-B33C-3548-A90B-3E7F8BCA5C28}"/>
              </a:ext>
            </a:extLst>
          </p:cNvPr>
          <p:cNvSpPr/>
          <p:nvPr userDrawn="1"/>
        </p:nvSpPr>
        <p:spPr>
          <a:xfrm rot="10800000" flipV="1">
            <a:off x="10441257" y="524262"/>
            <a:ext cx="912542" cy="662781"/>
          </a:xfrm>
          <a:prstGeom prst="halfFrame">
            <a:avLst/>
          </a:prstGeom>
          <a:solidFill>
            <a:srgbClr val="DC9C00"/>
          </a:solidFill>
          <a:ln>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 name="Date Placeholder 3">
            <a:extLst>
              <a:ext uri="{FF2B5EF4-FFF2-40B4-BE49-F238E27FC236}">
                <a16:creationId xmlns:a16="http://schemas.microsoft.com/office/drawing/2014/main" id="{C93DC9E6-214E-2B46-A54D-530C99E6A662}"/>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1368341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2272D-E3B1-ED47-9C55-9DC0071D85C9}"/>
              </a:ext>
            </a:extLst>
          </p:cNvPr>
          <p:cNvSpPr>
            <a:spLocks noGrp="1"/>
          </p:cNvSpPr>
          <p:nvPr>
            <p:ph type="title"/>
          </p:nvPr>
        </p:nvSpPr>
        <p:spPr>
          <a:xfrm>
            <a:off x="838199" y="524262"/>
            <a:ext cx="10515600" cy="1325563"/>
          </a:xfrm>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4D308BA9-4682-5241-A86A-63383C16AAF2}"/>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8" name="Picture 7">
            <a:extLst>
              <a:ext uri="{FF2B5EF4-FFF2-40B4-BE49-F238E27FC236}">
                <a16:creationId xmlns:a16="http://schemas.microsoft.com/office/drawing/2014/main" id="{8301E41F-DD2F-5347-A34A-49BEE66F8F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5" name="Content Placeholder 14">
            <a:extLst>
              <a:ext uri="{FF2B5EF4-FFF2-40B4-BE49-F238E27FC236}">
                <a16:creationId xmlns:a16="http://schemas.microsoft.com/office/drawing/2014/main" id="{EFF63F53-B318-B64D-89CF-835F9655C95D}"/>
              </a:ext>
            </a:extLst>
          </p:cNvPr>
          <p:cNvSpPr>
            <a:spLocks noGrp="1"/>
          </p:cNvSpPr>
          <p:nvPr>
            <p:ph sz="quarter" idx="13"/>
          </p:nvPr>
        </p:nvSpPr>
        <p:spPr>
          <a:xfrm>
            <a:off x="838199" y="2246506"/>
            <a:ext cx="10515600" cy="37131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DD736909-CCD3-5E4A-BDA0-DA211C30295F}"/>
              </a:ext>
            </a:extLst>
          </p:cNvPr>
          <p:cNvSpPr/>
          <p:nvPr userDrawn="1"/>
        </p:nvSpPr>
        <p:spPr>
          <a:xfrm>
            <a:off x="0" y="0"/>
            <a:ext cx="12192000" cy="6858000"/>
          </a:xfrm>
          <a:prstGeom prst="rect">
            <a:avLst/>
          </a:prstGeom>
          <a:noFill/>
          <a:ln w="76200">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Date Placeholder 3">
            <a:extLst>
              <a:ext uri="{FF2B5EF4-FFF2-40B4-BE49-F238E27FC236}">
                <a16:creationId xmlns:a16="http://schemas.microsoft.com/office/drawing/2014/main" id="{CA3BCC00-1C52-7946-AA90-52C7340DE9FB}"/>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290239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F73801B-0B7A-ED46-A7BA-7D82CBB3FA50}"/>
              </a:ext>
            </a:extLst>
          </p:cNvPr>
          <p:cNvSpPr/>
          <p:nvPr userDrawn="1"/>
        </p:nvSpPr>
        <p:spPr>
          <a:xfrm>
            <a:off x="-1" y="419138"/>
            <a:ext cx="12192000" cy="1316038"/>
          </a:xfrm>
          <a:prstGeom prst="rect">
            <a:avLst/>
          </a:prstGeom>
          <a:solidFill>
            <a:srgbClr val="DC9C00"/>
          </a:solidFill>
          <a:ln>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9C2272D-E3B1-ED47-9C55-9DC0071D85C9}"/>
              </a:ext>
            </a:extLst>
          </p:cNvPr>
          <p:cNvSpPr>
            <a:spLocks noGrp="1"/>
          </p:cNvSpPr>
          <p:nvPr>
            <p:ph type="title"/>
          </p:nvPr>
        </p:nvSpPr>
        <p:spPr>
          <a:xfrm>
            <a:off x="838199" y="428973"/>
            <a:ext cx="10515600" cy="1325563"/>
          </a:xfrm>
        </p:spPr>
        <p:txBody>
          <a:bodyPr/>
          <a:lstStyle>
            <a:lvl1pPr>
              <a:defRPr b="1" i="0">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5" name="Slide Number Placeholder 4">
            <a:extLst>
              <a:ext uri="{FF2B5EF4-FFF2-40B4-BE49-F238E27FC236}">
                <a16:creationId xmlns:a16="http://schemas.microsoft.com/office/drawing/2014/main" id="{4D308BA9-4682-5241-A86A-63383C16AAF2}"/>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8" name="Picture 7">
            <a:extLst>
              <a:ext uri="{FF2B5EF4-FFF2-40B4-BE49-F238E27FC236}">
                <a16:creationId xmlns:a16="http://schemas.microsoft.com/office/drawing/2014/main" id="{8301E41F-DD2F-5347-A34A-49BEE66F8F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5" name="Content Placeholder 14">
            <a:extLst>
              <a:ext uri="{FF2B5EF4-FFF2-40B4-BE49-F238E27FC236}">
                <a16:creationId xmlns:a16="http://schemas.microsoft.com/office/drawing/2014/main" id="{EFF63F53-B318-B64D-89CF-835F9655C95D}"/>
              </a:ext>
            </a:extLst>
          </p:cNvPr>
          <p:cNvSpPr>
            <a:spLocks noGrp="1"/>
          </p:cNvSpPr>
          <p:nvPr>
            <p:ph sz="quarter" idx="13"/>
          </p:nvPr>
        </p:nvSpPr>
        <p:spPr>
          <a:xfrm>
            <a:off x="838199" y="1951464"/>
            <a:ext cx="10515600" cy="4008206"/>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3">
            <a:extLst>
              <a:ext uri="{FF2B5EF4-FFF2-40B4-BE49-F238E27FC236}">
                <a16:creationId xmlns:a16="http://schemas.microsoft.com/office/drawing/2014/main" id="{6B8F4DE7-B36F-2148-B36A-3113607F85F6}"/>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3081728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77F9-D5D1-BD4D-9B76-64E27D189589}"/>
              </a:ext>
            </a:extLst>
          </p:cNvPr>
          <p:cNvSpPr>
            <a:spLocks noGrp="1"/>
          </p:cNvSpPr>
          <p:nvPr>
            <p:ph type="title"/>
          </p:nvPr>
        </p:nvSpPr>
        <p:spPr>
          <a:xfrm>
            <a:off x="838200" y="432593"/>
            <a:ext cx="10515600"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0C0FA5A-A092-9C49-BC4E-45C2B1114B4F}"/>
              </a:ext>
            </a:extLst>
          </p:cNvPr>
          <p:cNvSpPr>
            <a:spLocks noGrp="1"/>
          </p:cNvSpPr>
          <p:nvPr>
            <p:ph sz="half" idx="1"/>
          </p:nvPr>
        </p:nvSpPr>
        <p:spPr>
          <a:xfrm>
            <a:off x="838200" y="1825625"/>
            <a:ext cx="5181600" cy="4203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650E880-FF41-AE4F-867A-6245B214C051}"/>
              </a:ext>
            </a:extLst>
          </p:cNvPr>
          <p:cNvSpPr>
            <a:spLocks noGrp="1"/>
          </p:cNvSpPr>
          <p:nvPr>
            <p:ph sz="half" idx="2"/>
          </p:nvPr>
        </p:nvSpPr>
        <p:spPr>
          <a:xfrm>
            <a:off x="6172200" y="1825625"/>
            <a:ext cx="5181600" cy="4203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359CEF3D-837E-B944-936C-9C3066D3778D}"/>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8" name="Picture 7">
            <a:extLst>
              <a:ext uri="{FF2B5EF4-FFF2-40B4-BE49-F238E27FC236}">
                <a16:creationId xmlns:a16="http://schemas.microsoft.com/office/drawing/2014/main" id="{27FBB492-A665-9F47-99A0-284D45849C5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6" name="Date Placeholder 3">
            <a:extLst>
              <a:ext uri="{FF2B5EF4-FFF2-40B4-BE49-F238E27FC236}">
                <a16:creationId xmlns:a16="http://schemas.microsoft.com/office/drawing/2014/main" id="{B8B8652D-F97C-C046-8022-4E7EE91EA8D2}"/>
              </a:ext>
            </a:extLst>
          </p:cNvPr>
          <p:cNvSpPr>
            <a:spLocks noGrp="1"/>
          </p:cNvSpPr>
          <p:nvPr>
            <p:ph type="dt" sz="half" idx="13"/>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17" name="Rectangle 16">
            <a:extLst>
              <a:ext uri="{FF2B5EF4-FFF2-40B4-BE49-F238E27FC236}">
                <a16:creationId xmlns:a16="http://schemas.microsoft.com/office/drawing/2014/main" id="{86EE1859-89B6-9C46-8EB3-8436A6F84AF1}"/>
              </a:ext>
            </a:extLst>
          </p:cNvPr>
          <p:cNvSpPr/>
          <p:nvPr userDrawn="1"/>
        </p:nvSpPr>
        <p:spPr>
          <a:xfrm>
            <a:off x="0" y="0"/>
            <a:ext cx="12192000" cy="6858000"/>
          </a:xfrm>
          <a:prstGeom prst="rect">
            <a:avLst/>
          </a:prstGeom>
          <a:noFill/>
          <a:ln w="76200">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90847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2AC98977-6D47-7C4B-AEC3-93AEC1D09C28}"/>
              </a:ext>
            </a:extLst>
          </p:cNvPr>
          <p:cNvSpPr/>
          <p:nvPr userDrawn="1"/>
        </p:nvSpPr>
        <p:spPr>
          <a:xfrm>
            <a:off x="0" y="365125"/>
            <a:ext cx="12192000" cy="1316038"/>
          </a:xfrm>
          <a:prstGeom prst="rect">
            <a:avLst/>
          </a:prstGeom>
          <a:solidFill>
            <a:srgbClr val="DC9C00"/>
          </a:solidFill>
          <a:ln>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877181A-0E6C-1949-A977-C737F088A6A9}"/>
              </a:ext>
            </a:extLst>
          </p:cNvPr>
          <p:cNvSpPr>
            <a:spLocks noGrp="1"/>
          </p:cNvSpPr>
          <p:nvPr>
            <p:ph type="title"/>
          </p:nvPr>
        </p:nvSpPr>
        <p:spPr>
          <a:xfrm>
            <a:off x="839788" y="365125"/>
            <a:ext cx="10515600" cy="1325563"/>
          </a:xfrm>
        </p:spPr>
        <p:txBody>
          <a:bodyPr/>
          <a:lstStyle>
            <a:lvl1pPr>
              <a:defRPr b="1" i="0">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857E37C-9F16-C640-9A54-333B4A163C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1A955C-A9DA-B24D-A157-ED8A8143E5CB}"/>
              </a:ext>
            </a:extLst>
          </p:cNvPr>
          <p:cNvSpPr>
            <a:spLocks noGrp="1"/>
          </p:cNvSpPr>
          <p:nvPr>
            <p:ph sz="half" idx="2"/>
          </p:nvPr>
        </p:nvSpPr>
        <p:spPr>
          <a:xfrm>
            <a:off x="839788" y="2505075"/>
            <a:ext cx="5157787" cy="35054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EC745645-88E5-4942-A454-BFD2427F02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2D552F-1C71-A144-8F29-26E330E7A3E9}"/>
              </a:ext>
            </a:extLst>
          </p:cNvPr>
          <p:cNvSpPr>
            <a:spLocks noGrp="1"/>
          </p:cNvSpPr>
          <p:nvPr>
            <p:ph sz="quarter" idx="4"/>
          </p:nvPr>
        </p:nvSpPr>
        <p:spPr>
          <a:xfrm>
            <a:off x="6172200" y="2505075"/>
            <a:ext cx="5183188" cy="35054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a:extLst>
              <a:ext uri="{FF2B5EF4-FFF2-40B4-BE49-F238E27FC236}">
                <a16:creationId xmlns:a16="http://schemas.microsoft.com/office/drawing/2014/main" id="{CE85C6C5-8AE1-A94A-86BB-2E148D36B49D}"/>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14" name="Picture 13">
            <a:extLst>
              <a:ext uri="{FF2B5EF4-FFF2-40B4-BE49-F238E27FC236}">
                <a16:creationId xmlns:a16="http://schemas.microsoft.com/office/drawing/2014/main" id="{3C34F4A8-21A9-1240-AB88-6AF81217D2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2" name="Date Placeholder 3">
            <a:extLst>
              <a:ext uri="{FF2B5EF4-FFF2-40B4-BE49-F238E27FC236}">
                <a16:creationId xmlns:a16="http://schemas.microsoft.com/office/drawing/2014/main" id="{BF0385C4-DF09-8A4B-BAAD-7D91EE7821D0}"/>
              </a:ext>
            </a:extLst>
          </p:cNvPr>
          <p:cNvSpPr>
            <a:spLocks noGrp="1"/>
          </p:cNvSpPr>
          <p:nvPr>
            <p:ph type="dt" sz="half" idx="13"/>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4014424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59CEF3D-837E-B944-936C-9C3066D3778D}"/>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8" name="Picture 7">
            <a:extLst>
              <a:ext uri="{FF2B5EF4-FFF2-40B4-BE49-F238E27FC236}">
                <a16:creationId xmlns:a16="http://schemas.microsoft.com/office/drawing/2014/main" id="{27FBB492-A665-9F47-99A0-284D45849C5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3" name="Title 1">
            <a:extLst>
              <a:ext uri="{FF2B5EF4-FFF2-40B4-BE49-F238E27FC236}">
                <a16:creationId xmlns:a16="http://schemas.microsoft.com/office/drawing/2014/main" id="{164C828C-0FE9-9E4D-9618-EA184911DE8D}"/>
              </a:ext>
            </a:extLst>
          </p:cNvPr>
          <p:cNvSpPr>
            <a:spLocks noGrp="1"/>
          </p:cNvSpPr>
          <p:nvPr>
            <p:ph type="title"/>
          </p:nvPr>
        </p:nvSpPr>
        <p:spPr>
          <a:xfrm>
            <a:off x="838200" y="224631"/>
            <a:ext cx="10515600" cy="888074"/>
          </a:xfrm>
        </p:spPr>
        <p:txBody>
          <a:bodyPr/>
          <a:lstStyle/>
          <a:p>
            <a:r>
              <a:rPr lang="en-US"/>
              <a:t>Click to edit Master title style</a:t>
            </a:r>
            <a:endParaRPr lang="en-US" dirty="0"/>
          </a:p>
        </p:txBody>
      </p:sp>
      <p:sp>
        <p:nvSpPr>
          <p:cNvPr id="10" name="Picture Placeholder 9">
            <a:extLst>
              <a:ext uri="{FF2B5EF4-FFF2-40B4-BE49-F238E27FC236}">
                <a16:creationId xmlns:a16="http://schemas.microsoft.com/office/drawing/2014/main" id="{5855A8AE-408D-F943-9786-011175429E22}"/>
              </a:ext>
            </a:extLst>
          </p:cNvPr>
          <p:cNvSpPr>
            <a:spLocks noGrp="1"/>
          </p:cNvSpPr>
          <p:nvPr>
            <p:ph type="pic" sz="quarter" idx="14"/>
          </p:nvPr>
        </p:nvSpPr>
        <p:spPr>
          <a:xfrm>
            <a:off x="1500793" y="1112705"/>
            <a:ext cx="9190413" cy="4351661"/>
          </a:xfrm>
        </p:spPr>
        <p:txBody>
          <a:bodyPr/>
          <a:lstStyle>
            <a:lvl1pPr marL="0" indent="0" algn="ctr">
              <a:buNone/>
              <a:defRPr/>
            </a:lvl1pPr>
          </a:lstStyle>
          <a:p>
            <a:r>
              <a:rPr lang="en-US" dirty="0"/>
              <a:t>Click icon to add picture</a:t>
            </a:r>
          </a:p>
        </p:txBody>
      </p:sp>
      <p:sp>
        <p:nvSpPr>
          <p:cNvPr id="19" name="Rectangle 18">
            <a:extLst>
              <a:ext uri="{FF2B5EF4-FFF2-40B4-BE49-F238E27FC236}">
                <a16:creationId xmlns:a16="http://schemas.microsoft.com/office/drawing/2014/main" id="{6C98A577-2B1C-FF49-A424-9DE5369F7E62}"/>
              </a:ext>
            </a:extLst>
          </p:cNvPr>
          <p:cNvSpPr/>
          <p:nvPr userDrawn="1"/>
        </p:nvSpPr>
        <p:spPr>
          <a:xfrm>
            <a:off x="0" y="0"/>
            <a:ext cx="12192000" cy="6858000"/>
          </a:xfrm>
          <a:prstGeom prst="rect">
            <a:avLst/>
          </a:prstGeom>
          <a:noFill/>
          <a:ln w="76200">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Placeholder 11">
            <a:extLst>
              <a:ext uri="{FF2B5EF4-FFF2-40B4-BE49-F238E27FC236}">
                <a16:creationId xmlns:a16="http://schemas.microsoft.com/office/drawing/2014/main" id="{FC77BB7A-ED40-6B49-A674-7E2FD9D1F1EA}"/>
              </a:ext>
            </a:extLst>
          </p:cNvPr>
          <p:cNvSpPr>
            <a:spLocks noGrp="1"/>
          </p:cNvSpPr>
          <p:nvPr>
            <p:ph type="body" sz="quarter" idx="15" hasCustomPrompt="1"/>
          </p:nvPr>
        </p:nvSpPr>
        <p:spPr>
          <a:xfrm>
            <a:off x="1500188" y="5464175"/>
            <a:ext cx="9191625" cy="700088"/>
          </a:xfrm>
        </p:spPr>
        <p:txBody>
          <a:bodyPr>
            <a:normAutofit/>
          </a:bodyPr>
          <a:lstStyle>
            <a:lvl1pPr marL="0" indent="0">
              <a:buNone/>
              <a:defRPr sz="2000"/>
            </a:lvl1pPr>
          </a:lstStyle>
          <a:p>
            <a:pPr lvl="0"/>
            <a:r>
              <a:rPr lang="en-US" sz="2000" dirty="0"/>
              <a:t>Image Description/Caption</a:t>
            </a:r>
            <a:endParaRPr lang="en-US" dirty="0"/>
          </a:p>
        </p:txBody>
      </p:sp>
      <p:sp>
        <p:nvSpPr>
          <p:cNvPr id="15" name="Vertical Text Placeholder 14">
            <a:extLst>
              <a:ext uri="{FF2B5EF4-FFF2-40B4-BE49-F238E27FC236}">
                <a16:creationId xmlns:a16="http://schemas.microsoft.com/office/drawing/2014/main" id="{9835AE5C-33C0-F642-AA66-D1D30C1E6158}"/>
              </a:ext>
            </a:extLst>
          </p:cNvPr>
          <p:cNvSpPr>
            <a:spLocks noGrp="1"/>
          </p:cNvSpPr>
          <p:nvPr>
            <p:ph type="body" orient="vert" sz="quarter" idx="16" hasCustomPrompt="1"/>
          </p:nvPr>
        </p:nvSpPr>
        <p:spPr>
          <a:xfrm>
            <a:off x="10714183" y="1145472"/>
            <a:ext cx="308319" cy="4318704"/>
          </a:xfrm>
        </p:spPr>
        <p:txBody>
          <a:bodyPr vert="eaVert">
            <a:noAutofit/>
          </a:bodyPr>
          <a:lstStyle>
            <a:lvl2pPr marL="457200" indent="0">
              <a:buNone/>
              <a:defRPr sz="1200"/>
            </a:lvl2pPr>
          </a:lstStyle>
          <a:p>
            <a:pPr lvl="1"/>
            <a:r>
              <a:rPr lang="en-US" dirty="0"/>
              <a:t>optional image credit</a:t>
            </a:r>
          </a:p>
        </p:txBody>
      </p:sp>
      <p:sp>
        <p:nvSpPr>
          <p:cNvPr id="11" name="Date Placeholder 3">
            <a:extLst>
              <a:ext uri="{FF2B5EF4-FFF2-40B4-BE49-F238E27FC236}">
                <a16:creationId xmlns:a16="http://schemas.microsoft.com/office/drawing/2014/main" id="{BC73403C-6ED0-1B44-9A63-27314EA5882C}"/>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816884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EDD4-25C1-2A40-A664-CE33BAFB1D60}"/>
              </a:ext>
            </a:extLst>
          </p:cNvPr>
          <p:cNvSpPr>
            <a:spLocks noGrp="1"/>
          </p:cNvSpPr>
          <p:nvPr>
            <p:ph type="title"/>
          </p:nvPr>
        </p:nvSpPr>
        <p:spPr>
          <a:xfrm>
            <a:off x="838200" y="138093"/>
            <a:ext cx="10515600" cy="1325563"/>
          </a:xfrm>
        </p:spPr>
        <p:txBody>
          <a:bodyPr/>
          <a:lstStyle/>
          <a:p>
            <a:r>
              <a:rPr lang="en-US"/>
              <a:t>Click to edit Master title style</a:t>
            </a:r>
          </a:p>
        </p:txBody>
      </p:sp>
      <p:sp>
        <p:nvSpPr>
          <p:cNvPr id="4" name="Slide Number Placeholder 3">
            <a:extLst>
              <a:ext uri="{FF2B5EF4-FFF2-40B4-BE49-F238E27FC236}">
                <a16:creationId xmlns:a16="http://schemas.microsoft.com/office/drawing/2014/main" id="{DF06EFEE-C1B2-FB41-BB7E-6093C1033701}"/>
              </a:ext>
            </a:extLst>
          </p:cNvPr>
          <p:cNvSpPr>
            <a:spLocks noGrp="1"/>
          </p:cNvSpPr>
          <p:nvPr>
            <p:ph type="sldNum" sz="quarter" idx="11"/>
          </p:nvPr>
        </p:nvSpPr>
        <p:spPr>
          <a:xfrm>
            <a:off x="8610600" y="6356350"/>
            <a:ext cx="2743200" cy="365125"/>
          </a:xfrm>
          <a:prstGeom prst="rect">
            <a:avLst/>
          </a:prstGeom>
        </p:spPr>
        <p:txBody>
          <a:bodyPr/>
          <a:lstStyle/>
          <a:p>
            <a:fld id="{890095BB-9296-D94C-BFC1-96C36C4DBD64}" type="slidenum">
              <a:rPr lang="en-US" smtClean="0"/>
              <a:pPr/>
              <a:t>‹#›</a:t>
            </a:fld>
            <a:endParaRPr lang="en-US" dirty="0"/>
          </a:p>
        </p:txBody>
      </p:sp>
      <p:sp>
        <p:nvSpPr>
          <p:cNvPr id="5" name="Rectangle 4">
            <a:extLst>
              <a:ext uri="{FF2B5EF4-FFF2-40B4-BE49-F238E27FC236}">
                <a16:creationId xmlns:a16="http://schemas.microsoft.com/office/drawing/2014/main" id="{2E1EDA64-E2A0-DE47-9845-2691B7CF34B5}"/>
              </a:ext>
            </a:extLst>
          </p:cNvPr>
          <p:cNvSpPr/>
          <p:nvPr userDrawn="1"/>
        </p:nvSpPr>
        <p:spPr>
          <a:xfrm>
            <a:off x="0" y="0"/>
            <a:ext cx="12192000" cy="6858000"/>
          </a:xfrm>
          <a:prstGeom prst="rect">
            <a:avLst/>
          </a:prstGeom>
          <a:noFill/>
          <a:ln w="76200">
            <a:solidFill>
              <a:srgbClr val="DC9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95BA47DF-0ABB-BC45-8909-F8C7C809645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14" name="Picture Placeholder 13">
            <a:extLst>
              <a:ext uri="{FF2B5EF4-FFF2-40B4-BE49-F238E27FC236}">
                <a16:creationId xmlns:a16="http://schemas.microsoft.com/office/drawing/2014/main" id="{01C82FA7-968A-534C-88D0-8A5DABA0F1FC}"/>
              </a:ext>
            </a:extLst>
          </p:cNvPr>
          <p:cNvSpPr>
            <a:spLocks noGrp="1"/>
          </p:cNvSpPr>
          <p:nvPr>
            <p:ph type="pic" sz="quarter" idx="12"/>
          </p:nvPr>
        </p:nvSpPr>
        <p:spPr>
          <a:xfrm>
            <a:off x="1604180" y="1642126"/>
            <a:ext cx="3954443" cy="1938338"/>
          </a:xfrm>
        </p:spPr>
        <p:txBody>
          <a:bodyPr/>
          <a:lstStyle/>
          <a:p>
            <a:r>
              <a:rPr lang="en-US" dirty="0"/>
              <a:t>Click icon to add picture</a:t>
            </a:r>
          </a:p>
        </p:txBody>
      </p:sp>
      <p:sp>
        <p:nvSpPr>
          <p:cNvPr id="16" name="Picture Placeholder 13">
            <a:extLst>
              <a:ext uri="{FF2B5EF4-FFF2-40B4-BE49-F238E27FC236}">
                <a16:creationId xmlns:a16="http://schemas.microsoft.com/office/drawing/2014/main" id="{42290C18-02DB-AD40-A65E-D89E232BAE2F}"/>
              </a:ext>
            </a:extLst>
          </p:cNvPr>
          <p:cNvSpPr>
            <a:spLocks noGrp="1"/>
          </p:cNvSpPr>
          <p:nvPr>
            <p:ph type="pic" sz="quarter" idx="13"/>
          </p:nvPr>
        </p:nvSpPr>
        <p:spPr>
          <a:xfrm>
            <a:off x="6633378" y="1642126"/>
            <a:ext cx="3954443" cy="1938338"/>
          </a:xfrm>
        </p:spPr>
        <p:txBody>
          <a:bodyPr/>
          <a:lstStyle/>
          <a:p>
            <a:r>
              <a:rPr lang="en-US" dirty="0"/>
              <a:t>Click icon to add picture</a:t>
            </a:r>
          </a:p>
        </p:txBody>
      </p:sp>
      <p:sp>
        <p:nvSpPr>
          <p:cNvPr id="17" name="Picture Placeholder 13">
            <a:extLst>
              <a:ext uri="{FF2B5EF4-FFF2-40B4-BE49-F238E27FC236}">
                <a16:creationId xmlns:a16="http://schemas.microsoft.com/office/drawing/2014/main" id="{94A26E5D-E59D-7741-B24A-27098E26279A}"/>
              </a:ext>
            </a:extLst>
          </p:cNvPr>
          <p:cNvSpPr>
            <a:spLocks noGrp="1"/>
          </p:cNvSpPr>
          <p:nvPr>
            <p:ph type="pic" sz="quarter" idx="14"/>
          </p:nvPr>
        </p:nvSpPr>
        <p:spPr>
          <a:xfrm>
            <a:off x="1604180" y="3999237"/>
            <a:ext cx="3954443" cy="1938338"/>
          </a:xfrm>
        </p:spPr>
        <p:txBody>
          <a:bodyPr/>
          <a:lstStyle/>
          <a:p>
            <a:r>
              <a:rPr lang="en-US" dirty="0"/>
              <a:t>Click icon to add picture</a:t>
            </a:r>
          </a:p>
        </p:txBody>
      </p:sp>
      <p:sp>
        <p:nvSpPr>
          <p:cNvPr id="18" name="Picture Placeholder 13">
            <a:extLst>
              <a:ext uri="{FF2B5EF4-FFF2-40B4-BE49-F238E27FC236}">
                <a16:creationId xmlns:a16="http://schemas.microsoft.com/office/drawing/2014/main" id="{56D8C4C4-F157-F148-A66A-F08572B9966C}"/>
              </a:ext>
            </a:extLst>
          </p:cNvPr>
          <p:cNvSpPr>
            <a:spLocks noGrp="1"/>
          </p:cNvSpPr>
          <p:nvPr>
            <p:ph type="pic" sz="quarter" idx="15"/>
          </p:nvPr>
        </p:nvSpPr>
        <p:spPr>
          <a:xfrm>
            <a:off x="6633377" y="4007853"/>
            <a:ext cx="3954443" cy="1938338"/>
          </a:xfrm>
        </p:spPr>
        <p:txBody>
          <a:bodyPr/>
          <a:lstStyle/>
          <a:p>
            <a:r>
              <a:rPr lang="en-US" dirty="0"/>
              <a:t>Click icon to add picture</a:t>
            </a:r>
          </a:p>
        </p:txBody>
      </p:sp>
      <p:sp>
        <p:nvSpPr>
          <p:cNvPr id="20" name="Text Placeholder 19">
            <a:extLst>
              <a:ext uri="{FF2B5EF4-FFF2-40B4-BE49-F238E27FC236}">
                <a16:creationId xmlns:a16="http://schemas.microsoft.com/office/drawing/2014/main" id="{0D2818BE-B6FB-C047-98D4-5EBB2FEA2EB0}"/>
              </a:ext>
            </a:extLst>
          </p:cNvPr>
          <p:cNvSpPr>
            <a:spLocks noGrp="1"/>
          </p:cNvSpPr>
          <p:nvPr>
            <p:ph type="body" sz="quarter" idx="16" hasCustomPrompt="1"/>
          </p:nvPr>
        </p:nvSpPr>
        <p:spPr>
          <a:xfrm>
            <a:off x="1604963" y="3579813"/>
            <a:ext cx="3952875" cy="298450"/>
          </a:xfrm>
        </p:spPr>
        <p:txBody>
          <a:bodyPr>
            <a:noAutofit/>
          </a:bodyPr>
          <a:lstStyle>
            <a:lvl1pPr marL="0" indent="0">
              <a:buNone/>
              <a:defRPr sz="1200"/>
            </a:lvl1pPr>
          </a:lstStyle>
          <a:p>
            <a:pPr lvl="0"/>
            <a:r>
              <a:rPr lang="en-US" sz="1200" dirty="0"/>
              <a:t>Optional source/credit</a:t>
            </a:r>
            <a:endParaRPr lang="en-US" dirty="0"/>
          </a:p>
        </p:txBody>
      </p:sp>
      <p:sp>
        <p:nvSpPr>
          <p:cNvPr id="21" name="Text Placeholder 19">
            <a:extLst>
              <a:ext uri="{FF2B5EF4-FFF2-40B4-BE49-F238E27FC236}">
                <a16:creationId xmlns:a16="http://schemas.microsoft.com/office/drawing/2014/main" id="{D8B4DA7B-1BB5-BF4A-8BF2-05BE71AC35C2}"/>
              </a:ext>
            </a:extLst>
          </p:cNvPr>
          <p:cNvSpPr>
            <a:spLocks noGrp="1"/>
          </p:cNvSpPr>
          <p:nvPr>
            <p:ph type="body" sz="quarter" idx="17" hasCustomPrompt="1"/>
          </p:nvPr>
        </p:nvSpPr>
        <p:spPr>
          <a:xfrm>
            <a:off x="6632593" y="3572877"/>
            <a:ext cx="3952875" cy="298450"/>
          </a:xfrm>
        </p:spPr>
        <p:txBody>
          <a:bodyPr>
            <a:noAutofit/>
          </a:bodyPr>
          <a:lstStyle>
            <a:lvl1pPr marL="0" indent="0">
              <a:buNone/>
              <a:defRPr sz="1200"/>
            </a:lvl1pPr>
          </a:lstStyle>
          <a:p>
            <a:pPr lvl="0"/>
            <a:r>
              <a:rPr lang="en-US" sz="1200" dirty="0"/>
              <a:t>Optional source/credit</a:t>
            </a:r>
            <a:endParaRPr lang="en-US" dirty="0"/>
          </a:p>
        </p:txBody>
      </p:sp>
      <p:sp>
        <p:nvSpPr>
          <p:cNvPr id="22" name="Text Placeholder 19">
            <a:extLst>
              <a:ext uri="{FF2B5EF4-FFF2-40B4-BE49-F238E27FC236}">
                <a16:creationId xmlns:a16="http://schemas.microsoft.com/office/drawing/2014/main" id="{32822961-6399-3F45-9ADD-CD733569D52B}"/>
              </a:ext>
            </a:extLst>
          </p:cNvPr>
          <p:cNvSpPr>
            <a:spLocks noGrp="1"/>
          </p:cNvSpPr>
          <p:nvPr>
            <p:ph type="body" sz="quarter" idx="18" hasCustomPrompt="1"/>
          </p:nvPr>
        </p:nvSpPr>
        <p:spPr>
          <a:xfrm>
            <a:off x="1604180" y="5948592"/>
            <a:ext cx="3952875" cy="298450"/>
          </a:xfrm>
        </p:spPr>
        <p:txBody>
          <a:bodyPr>
            <a:noAutofit/>
          </a:bodyPr>
          <a:lstStyle>
            <a:lvl1pPr marL="0" indent="0">
              <a:buNone/>
              <a:defRPr sz="1200"/>
            </a:lvl1pPr>
          </a:lstStyle>
          <a:p>
            <a:pPr lvl="0"/>
            <a:r>
              <a:rPr lang="en-US" sz="1200" dirty="0"/>
              <a:t>Optional source/credit</a:t>
            </a:r>
            <a:endParaRPr lang="en-US" dirty="0"/>
          </a:p>
        </p:txBody>
      </p:sp>
      <p:sp>
        <p:nvSpPr>
          <p:cNvPr id="23" name="Text Placeholder 19">
            <a:extLst>
              <a:ext uri="{FF2B5EF4-FFF2-40B4-BE49-F238E27FC236}">
                <a16:creationId xmlns:a16="http://schemas.microsoft.com/office/drawing/2014/main" id="{20A93D16-8A45-EE4B-B448-2671A78148A0}"/>
              </a:ext>
            </a:extLst>
          </p:cNvPr>
          <p:cNvSpPr>
            <a:spLocks noGrp="1"/>
          </p:cNvSpPr>
          <p:nvPr>
            <p:ph type="body" sz="quarter" idx="19" hasCustomPrompt="1"/>
          </p:nvPr>
        </p:nvSpPr>
        <p:spPr>
          <a:xfrm>
            <a:off x="6643610" y="5955609"/>
            <a:ext cx="3952875" cy="298450"/>
          </a:xfrm>
        </p:spPr>
        <p:txBody>
          <a:bodyPr>
            <a:noAutofit/>
          </a:bodyPr>
          <a:lstStyle>
            <a:lvl1pPr marL="0" indent="0">
              <a:buNone/>
              <a:defRPr sz="1200"/>
            </a:lvl1pPr>
          </a:lstStyle>
          <a:p>
            <a:pPr lvl="0"/>
            <a:r>
              <a:rPr lang="en-US" sz="1200" dirty="0"/>
              <a:t>Optional source/credit</a:t>
            </a:r>
            <a:endParaRPr lang="en-US" dirty="0"/>
          </a:p>
        </p:txBody>
      </p:sp>
      <p:sp>
        <p:nvSpPr>
          <p:cNvPr id="15" name="Date Placeholder 3">
            <a:extLst>
              <a:ext uri="{FF2B5EF4-FFF2-40B4-BE49-F238E27FC236}">
                <a16:creationId xmlns:a16="http://schemas.microsoft.com/office/drawing/2014/main" id="{C2A43FF1-5229-B94A-BA4C-B597CAE8B397}"/>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4198733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F62C1A8-92BA-CC48-AA24-C39E058E0755}"/>
              </a:ext>
            </a:extLst>
          </p:cNvPr>
          <p:cNvSpPr>
            <a:spLocks noGrp="1"/>
          </p:cNvSpPr>
          <p:nvPr>
            <p:ph type="sldNum" sz="quarter" idx="12"/>
          </p:nvPr>
        </p:nvSpPr>
        <p:spPr>
          <a:xfrm>
            <a:off x="8610600" y="6356350"/>
            <a:ext cx="2743200" cy="365125"/>
          </a:xfrm>
          <a:prstGeom prst="rect">
            <a:avLst/>
          </a:prstGeom>
        </p:spPr>
        <p:txBody>
          <a:bodyPr/>
          <a:lstStyle/>
          <a:p>
            <a:fld id="{890095BB-9296-D94C-BFC1-96C36C4DBD64}" type="slidenum">
              <a:rPr lang="en-US" smtClean="0"/>
              <a:t>‹#›</a:t>
            </a:fld>
            <a:endParaRPr lang="en-US" dirty="0"/>
          </a:p>
        </p:txBody>
      </p:sp>
      <p:pic>
        <p:nvPicPr>
          <p:cNvPr id="6" name="Picture 5">
            <a:extLst>
              <a:ext uri="{FF2B5EF4-FFF2-40B4-BE49-F238E27FC236}">
                <a16:creationId xmlns:a16="http://schemas.microsoft.com/office/drawing/2014/main" id="{65346FB1-1D71-9A40-A453-DB8D4FCAA0B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24418" y="6163811"/>
            <a:ext cx="1447800" cy="505222"/>
          </a:xfrm>
          <a:prstGeom prst="rect">
            <a:avLst/>
          </a:prstGeom>
        </p:spPr>
      </p:pic>
      <p:sp>
        <p:nvSpPr>
          <p:cNvPr id="9" name="Content Placeholder 8">
            <a:extLst>
              <a:ext uri="{FF2B5EF4-FFF2-40B4-BE49-F238E27FC236}">
                <a16:creationId xmlns:a16="http://schemas.microsoft.com/office/drawing/2014/main" id="{4E5CC1F4-2F88-EB44-8338-DD6E8EEFA057}"/>
              </a:ext>
            </a:extLst>
          </p:cNvPr>
          <p:cNvSpPr>
            <a:spLocks noGrp="1"/>
          </p:cNvSpPr>
          <p:nvPr>
            <p:ph sz="quarter" idx="13"/>
          </p:nvPr>
        </p:nvSpPr>
        <p:spPr>
          <a:xfrm>
            <a:off x="1596231" y="2573066"/>
            <a:ext cx="8999537" cy="1561171"/>
          </a:xfrm>
        </p:spPr>
        <p:txBody>
          <a:bodyPr/>
          <a:lstStyle>
            <a:lvl1pPr marL="0" indent="0" algn="ctr" fontAlgn="ctr">
              <a:buNone/>
              <a:defRPr/>
            </a:lvl1pPr>
          </a:lstStyle>
          <a:p>
            <a:pPr lvl="0"/>
            <a:r>
              <a:rPr lang="en-US"/>
              <a:t>Click to edit Master text styles</a:t>
            </a:r>
          </a:p>
          <a:p>
            <a:pPr lvl="1"/>
            <a:r>
              <a:rPr lang="en-US"/>
              <a:t>Second level</a:t>
            </a:r>
          </a:p>
        </p:txBody>
      </p:sp>
      <p:pic>
        <p:nvPicPr>
          <p:cNvPr id="12" name="Graphic 11" descr="Open quotation mark">
            <a:extLst>
              <a:ext uri="{FF2B5EF4-FFF2-40B4-BE49-F238E27FC236}">
                <a16:creationId xmlns:a16="http://schemas.microsoft.com/office/drawing/2014/main" id="{EC7D9F12-F580-8840-BDD4-5EFE1268A63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395412" y="1859877"/>
            <a:ext cx="914400" cy="914400"/>
          </a:xfrm>
          <a:prstGeom prst="rect">
            <a:avLst/>
          </a:prstGeom>
        </p:spPr>
      </p:pic>
      <p:pic>
        <p:nvPicPr>
          <p:cNvPr id="14" name="Graphic 13" descr="Closed quotation mark">
            <a:extLst>
              <a:ext uri="{FF2B5EF4-FFF2-40B4-BE49-F238E27FC236}">
                <a16:creationId xmlns:a16="http://schemas.microsoft.com/office/drawing/2014/main" id="{80AE0481-E278-524D-914E-8F37B3C11919}"/>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982200" y="3933026"/>
            <a:ext cx="914400" cy="914400"/>
          </a:xfrm>
          <a:prstGeom prst="rect">
            <a:avLst/>
          </a:prstGeom>
        </p:spPr>
      </p:pic>
      <p:sp>
        <p:nvSpPr>
          <p:cNvPr id="8" name="Date Placeholder 3">
            <a:extLst>
              <a:ext uri="{FF2B5EF4-FFF2-40B4-BE49-F238E27FC236}">
                <a16:creationId xmlns:a16="http://schemas.microsoft.com/office/drawing/2014/main" id="{A1EC0AA6-43D8-8B46-BD62-7B4699B5BDE6}"/>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1211219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82CEAD-E633-FC4D-9988-640694A89F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242BF88-0483-154A-B488-C73C37C568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B42DCE7-4C28-BD48-9481-6F657D82865E}"/>
              </a:ext>
            </a:extLst>
          </p:cNvPr>
          <p:cNvSpPr>
            <a:spLocks noGrp="1"/>
          </p:cNvSpPr>
          <p:nvPr>
            <p:ph type="dt" sz="half" idx="2"/>
          </p:nvPr>
        </p:nvSpPr>
        <p:spPr>
          <a:xfrm>
            <a:off x="4724400" y="6356349"/>
            <a:ext cx="27432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8" name="Slide Number Placeholder 4">
            <a:extLst>
              <a:ext uri="{FF2B5EF4-FFF2-40B4-BE49-F238E27FC236}">
                <a16:creationId xmlns:a16="http://schemas.microsoft.com/office/drawing/2014/main" id="{3886527E-ACB1-6345-9E10-5F4B8BB89E20}"/>
              </a:ext>
            </a:extLst>
          </p:cNvPr>
          <p:cNvSpPr>
            <a:spLocks noGrp="1"/>
          </p:cNvSpPr>
          <p:nvPr>
            <p:ph type="sldNum" sz="quarter" idx="4"/>
          </p:nvPr>
        </p:nvSpPr>
        <p:spPr>
          <a:xfrm>
            <a:off x="8610600" y="6356350"/>
            <a:ext cx="2743200" cy="365125"/>
          </a:xfrm>
          <a:prstGeom prst="rect">
            <a:avLst/>
          </a:prstGeom>
        </p:spPr>
        <p:txBody>
          <a:bodyPr/>
          <a:lstStyle>
            <a:lvl1pPr algn="r">
              <a:defRPr sz="1400">
                <a:solidFill>
                  <a:schemeClr val="bg2">
                    <a:lumMod val="75000"/>
                  </a:schemeClr>
                </a:solidFill>
              </a:defRPr>
            </a:lvl1pPr>
          </a:lstStyle>
          <a:p>
            <a:fld id="{890095BB-9296-D94C-BFC1-96C36C4DBD64}" type="slidenum">
              <a:rPr lang="en-US" smtClean="0"/>
              <a:pPr/>
              <a:t>‹#›</a:t>
            </a:fld>
            <a:endParaRPr lang="en-US" dirty="0"/>
          </a:p>
        </p:txBody>
      </p:sp>
    </p:spTree>
    <p:extLst>
      <p:ext uri="{BB962C8B-B14F-4D97-AF65-F5344CB8AC3E}">
        <p14:creationId xmlns:p14="http://schemas.microsoft.com/office/powerpoint/2010/main" val="4007646710"/>
      </p:ext>
    </p:extLst>
  </p:cSld>
  <p:clrMap bg1="lt1" tx1="dk1" bg2="lt2" tx2="dk2" accent1="accent1" accent2="accent2" accent3="accent3" accent4="accent4" accent5="accent5" accent6="accent6" hlink="hlink" folHlink="folHlink"/>
  <p:sldLayoutIdLst>
    <p:sldLayoutId id="2147483650" r:id="rId1"/>
    <p:sldLayoutId id="2147483654" r:id="rId2"/>
    <p:sldLayoutId id="2147483664" r:id="rId3"/>
    <p:sldLayoutId id="2147483660" r:id="rId4"/>
    <p:sldLayoutId id="2147483663" r:id="rId5"/>
    <p:sldLayoutId id="2147483653" r:id="rId6"/>
    <p:sldLayoutId id="2147483652" r:id="rId7"/>
    <p:sldLayoutId id="2147483665" r:id="rId8"/>
    <p:sldLayoutId id="2147483655" r:id="rId9"/>
    <p:sldLayoutId id="2147483661" r:id="rId10"/>
    <p:sldLayoutId id="2147483666" r:id="rId11"/>
    <p:sldLayoutId id="2147483667" r:id="rId12"/>
    <p:sldLayoutId id="2147483668" r:id="rId13"/>
    <p:sldLayoutId id="2147483669" r:id="rId14"/>
  </p:sldLayoutIdLst>
  <p:hf hdr="0" ftr="0" dt="0"/>
  <p:txStyles>
    <p:titleStyle>
      <a:lvl1pPr algn="ctr" defTabSz="914400" rtl="0" eaLnBrk="1" latinLnBrk="0" hangingPunct="1">
        <a:lnSpc>
          <a:spcPct val="90000"/>
        </a:lnSpc>
        <a:spcBef>
          <a:spcPct val="0"/>
        </a:spcBef>
        <a:buNone/>
        <a:defRPr sz="4400" b="1" i="0" kern="1200" spc="200" baseline="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DC9C00"/>
        </a:buClr>
        <a:buFont typeface="Courier New" panose="02070309020205020404" pitchFamily="49" charset="0"/>
        <a:buChar char="o"/>
        <a:defRPr sz="24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DC9C00"/>
        </a:buClr>
        <a:buFont typeface="Courier New" panose="02070309020205020404" pitchFamily="49" charset="0"/>
        <a:buChar char="o"/>
        <a:defRPr sz="20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DC9C00"/>
        </a:buClr>
        <a:buFont typeface="Courier New" panose="02070309020205020404" pitchFamily="49" charset="0"/>
        <a:buChar char="o"/>
        <a:defRPr sz="18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DC9C00"/>
        </a:buClr>
        <a:buFont typeface="Courier New" panose="02070309020205020404" pitchFamily="49" charset="0"/>
        <a:buChar char="o"/>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DC9C00"/>
        </a:buClr>
        <a:buFont typeface="Courier New" panose="02070309020205020404" pitchFamily="49" charset="0"/>
        <a:buChar char="o"/>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microsoft.com/office/2018/10/relationships/comments" Target="../comments/modernComment_2D0_A01C767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microsoft.com/office/2018/10/relationships/comments" Target="../comments/modernComment_2D1_A89F0E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434F632-B145-4C8E-BA53-2C7C2B828F5A}"/>
              </a:ext>
            </a:extLst>
          </p:cNvPr>
          <p:cNvSpPr>
            <a:spLocks noGrp="1"/>
          </p:cNvSpPr>
          <p:nvPr>
            <p:ph sz="quarter" idx="10"/>
          </p:nvPr>
        </p:nvSpPr>
        <p:spPr/>
        <p:txBody>
          <a:bodyPr/>
          <a:lstStyle/>
          <a:p>
            <a:r>
              <a:rPr lang="en-US" dirty="0"/>
              <a:t>[your school name]</a:t>
            </a:r>
          </a:p>
        </p:txBody>
      </p:sp>
      <p:sp>
        <p:nvSpPr>
          <p:cNvPr id="3" name="Content Placeholder 2">
            <a:extLst>
              <a:ext uri="{FF2B5EF4-FFF2-40B4-BE49-F238E27FC236}">
                <a16:creationId xmlns:a16="http://schemas.microsoft.com/office/drawing/2014/main" id="{3B4C8F25-FD5A-4F7F-9D5A-B231901CBA34}"/>
              </a:ext>
            </a:extLst>
          </p:cNvPr>
          <p:cNvSpPr>
            <a:spLocks noGrp="1"/>
          </p:cNvSpPr>
          <p:nvPr>
            <p:ph sz="quarter" idx="11"/>
          </p:nvPr>
        </p:nvSpPr>
        <p:spPr/>
        <p:txBody>
          <a:bodyPr>
            <a:normAutofit/>
          </a:bodyPr>
          <a:lstStyle/>
          <a:p>
            <a:r>
              <a:rPr lang="en-US" dirty="0"/>
              <a:t>[Your Ceremony Title]</a:t>
            </a:r>
          </a:p>
        </p:txBody>
      </p:sp>
      <p:sp>
        <p:nvSpPr>
          <p:cNvPr id="4" name="Content Placeholder 3">
            <a:extLst>
              <a:ext uri="{FF2B5EF4-FFF2-40B4-BE49-F238E27FC236}">
                <a16:creationId xmlns:a16="http://schemas.microsoft.com/office/drawing/2014/main" id="{F8D6E9F2-7AD8-44D7-8B2A-58CA33CBEFFD}"/>
              </a:ext>
            </a:extLst>
          </p:cNvPr>
          <p:cNvSpPr>
            <a:spLocks noGrp="1"/>
          </p:cNvSpPr>
          <p:nvPr>
            <p:ph sz="quarter" idx="12"/>
          </p:nvPr>
        </p:nvSpPr>
        <p:spPr/>
        <p:txBody>
          <a:bodyPr/>
          <a:lstStyle/>
          <a:p>
            <a:endParaRPr lang="en-US" dirty="0"/>
          </a:p>
        </p:txBody>
      </p:sp>
      <p:sp>
        <p:nvSpPr>
          <p:cNvPr id="5" name="Slide Number Placeholder 4">
            <a:extLst>
              <a:ext uri="{FF2B5EF4-FFF2-40B4-BE49-F238E27FC236}">
                <a16:creationId xmlns:a16="http://schemas.microsoft.com/office/drawing/2014/main" id="{24D41F96-35BC-4BC3-B589-ABBC0C2FC0B3}"/>
              </a:ext>
            </a:extLst>
          </p:cNvPr>
          <p:cNvSpPr>
            <a:spLocks noGrp="1"/>
          </p:cNvSpPr>
          <p:nvPr>
            <p:ph type="sldNum" sz="quarter" idx="13"/>
          </p:nvPr>
        </p:nvSpPr>
        <p:spPr/>
        <p:txBody>
          <a:bodyPr/>
          <a:lstStyle/>
          <a:p>
            <a:fld id="{890095BB-9296-D94C-BFC1-96C36C4DBD64}" type="slidenum">
              <a:rPr lang="en-US" smtClean="0"/>
              <a:pPr/>
              <a:t>1</a:t>
            </a:fld>
            <a:endParaRPr lang="en-US" dirty="0"/>
          </a:p>
        </p:txBody>
      </p:sp>
      <p:sp>
        <p:nvSpPr>
          <p:cNvPr id="6" name="Subtitle 2">
            <a:extLst>
              <a:ext uri="{FF2B5EF4-FFF2-40B4-BE49-F238E27FC236}">
                <a16:creationId xmlns:a16="http://schemas.microsoft.com/office/drawing/2014/main" id="{C003FE87-B4FA-481C-BF01-427DA22FB47D}"/>
              </a:ext>
            </a:extLst>
          </p:cNvPr>
          <p:cNvSpPr txBox="1">
            <a:spLocks/>
          </p:cNvSpPr>
          <p:nvPr/>
        </p:nvSpPr>
        <p:spPr>
          <a:xfrm>
            <a:off x="7885440" y="5974136"/>
            <a:ext cx="3907532"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rgbClr val="FF0000"/>
                </a:solidFill>
                <a:latin typeface="Arial" panose="020B0604020202020204" pitchFamily="34" charset="0"/>
                <a:cs typeface="Arial" panose="020B0604020202020204" pitchFamily="34" charset="0"/>
              </a:rPr>
              <a:t>[ Your school logo ]</a:t>
            </a:r>
          </a:p>
        </p:txBody>
      </p:sp>
    </p:spTree>
    <p:extLst>
      <p:ext uri="{BB962C8B-B14F-4D97-AF65-F5344CB8AC3E}">
        <p14:creationId xmlns:p14="http://schemas.microsoft.com/office/powerpoint/2010/main" val="3870342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4C66E-8D45-4DED-A35A-21721294D5A4}"/>
              </a:ext>
            </a:extLst>
          </p:cNvPr>
          <p:cNvSpPr>
            <a:spLocks noGrp="1"/>
          </p:cNvSpPr>
          <p:nvPr>
            <p:ph type="title"/>
          </p:nvPr>
        </p:nvSpPr>
        <p:spPr/>
        <p:txBody>
          <a:bodyPr/>
          <a:lstStyle/>
          <a:p>
            <a:r>
              <a:rPr lang="en-US" dirty="0"/>
              <a:t>History of the Ceremony</a:t>
            </a:r>
          </a:p>
        </p:txBody>
      </p:sp>
      <p:sp>
        <p:nvSpPr>
          <p:cNvPr id="3" name="Slide Number Placeholder 2">
            <a:extLst>
              <a:ext uri="{FF2B5EF4-FFF2-40B4-BE49-F238E27FC236}">
                <a16:creationId xmlns:a16="http://schemas.microsoft.com/office/drawing/2014/main" id="{312CCFF3-6930-48F1-BEF9-01A9049DA063}"/>
              </a:ext>
            </a:extLst>
          </p:cNvPr>
          <p:cNvSpPr>
            <a:spLocks noGrp="1"/>
          </p:cNvSpPr>
          <p:nvPr>
            <p:ph type="sldNum" sz="quarter" idx="12"/>
          </p:nvPr>
        </p:nvSpPr>
        <p:spPr/>
        <p:txBody>
          <a:bodyPr/>
          <a:lstStyle/>
          <a:p>
            <a:fld id="{890095BB-9296-D94C-BFC1-96C36C4DBD64}" type="slidenum">
              <a:rPr lang="en-US" smtClean="0"/>
              <a:pPr/>
              <a:t>2</a:t>
            </a:fld>
            <a:endParaRPr lang="en-US" dirty="0"/>
          </a:p>
        </p:txBody>
      </p:sp>
      <p:sp>
        <p:nvSpPr>
          <p:cNvPr id="4" name="Content Placeholder 3">
            <a:extLst>
              <a:ext uri="{FF2B5EF4-FFF2-40B4-BE49-F238E27FC236}">
                <a16:creationId xmlns:a16="http://schemas.microsoft.com/office/drawing/2014/main" id="{6AD5E72C-8E32-46E5-9200-99974E9F96FE}"/>
              </a:ext>
            </a:extLst>
          </p:cNvPr>
          <p:cNvSpPr>
            <a:spLocks noGrp="1"/>
          </p:cNvSpPr>
          <p:nvPr>
            <p:ph sz="quarter" idx="13"/>
          </p:nvPr>
        </p:nvSpPr>
        <p:spPr/>
        <p:txBody>
          <a:bodyPr>
            <a:normAutofit fontScale="92500" lnSpcReduction="10000"/>
          </a:bodyPr>
          <a:lstStyle/>
          <a:p>
            <a:pPr marL="0" indent="0">
              <a:lnSpc>
                <a:spcPct val="120000"/>
              </a:lnSpc>
              <a:buNone/>
            </a:pPr>
            <a:r>
              <a:rPr lang="en-US" dirty="0">
                <a:ea typeface="Source Sans Pro Light" panose="020B0403030403020204" pitchFamily="34" charset="0"/>
              </a:rPr>
              <a:t>The White Coat Ceremony is the oldest, and most well-known, program of the Gold Foundation. The Arnold P. Gold Foundation established the White Coat Ceremony in 1993 at the Columbia University </a:t>
            </a:r>
            <a:r>
              <a:rPr lang="en-US" dirty="0" err="1">
                <a:ea typeface="Source Sans Pro Light" panose="020B0403030403020204" pitchFamily="34" charset="0"/>
              </a:rPr>
              <a:t>Vagelos</a:t>
            </a:r>
            <a:r>
              <a:rPr lang="en-US" dirty="0">
                <a:ea typeface="Source Sans Pro Light" panose="020B0403030403020204" pitchFamily="34" charset="0"/>
              </a:rPr>
              <a:t> College of Physicians &amp; Surgeons as a way to emphasize humanism in medicine at the very start of medical education. </a:t>
            </a:r>
          </a:p>
          <a:p>
            <a:pPr marL="0" indent="0">
              <a:lnSpc>
                <a:spcPct val="120000"/>
              </a:lnSpc>
              <a:buNone/>
            </a:pPr>
            <a:r>
              <a:rPr lang="en-US" dirty="0">
                <a:ea typeface="Source Sans Pro Light" panose="020B0403030403020204" pitchFamily="34" charset="0"/>
              </a:rPr>
              <a:t>Since then, numerous health profession schools including pharmacy and nursing have held white coat ceremonies and while it may take different forms, the ceremony continues to emphasize the importance of humanistic patient care, defined as compassionate, collaborative and scientifically excellent healthcare, early in training and professional identity formation. </a:t>
            </a:r>
          </a:p>
          <a:p>
            <a:pPr marL="0" indent="0">
              <a:lnSpc>
                <a:spcPct val="120000"/>
              </a:lnSpc>
              <a:buNone/>
            </a:pPr>
            <a:endParaRPr lang="en-US" dirty="0">
              <a:ea typeface="Source Sans Pro Light" panose="020B0403030403020204" pitchFamily="34" charset="0"/>
            </a:endParaRPr>
          </a:p>
        </p:txBody>
      </p:sp>
    </p:spTree>
    <p:extLst>
      <p:ext uri="{BB962C8B-B14F-4D97-AF65-F5344CB8AC3E}">
        <p14:creationId xmlns:p14="http://schemas.microsoft.com/office/powerpoint/2010/main" val="2726248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4">
            <a:extLst>
              <a:ext uri="{FF2B5EF4-FFF2-40B4-BE49-F238E27FC236}">
                <a16:creationId xmlns:a16="http://schemas.microsoft.com/office/drawing/2014/main" id="{2A5D6982-779A-4DE6-A2B2-578B8C2C2018}"/>
              </a:ext>
            </a:extLst>
          </p:cNvPr>
          <p:cNvSpPr txBox="1">
            <a:spLocks/>
          </p:cNvSpPr>
          <p:nvPr/>
        </p:nvSpPr>
        <p:spPr>
          <a:xfrm>
            <a:off x="1500188" y="5464175"/>
            <a:ext cx="9191625" cy="700088"/>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Clr>
                <a:srgbClr val="DC9C00"/>
              </a:buClr>
              <a:buFont typeface="Courier New" panose="02070309020205020404" pitchFamily="49" charset="0"/>
              <a:buChar char="o"/>
              <a:defRPr sz="24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DC9C00"/>
              </a:buClr>
              <a:buFont typeface="Courier New" panose="02070309020205020404" pitchFamily="49" charset="0"/>
              <a:buChar char="o"/>
              <a:defRPr sz="20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DC9C00"/>
              </a:buClr>
              <a:buFont typeface="Courier New" panose="02070309020205020404" pitchFamily="49" charset="0"/>
              <a:buChar char="o"/>
              <a:defRPr sz="18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DC9C00"/>
              </a:buClr>
              <a:buFont typeface="Courier New" panose="02070309020205020404" pitchFamily="49" charset="0"/>
              <a:buChar char="o"/>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DC9C00"/>
              </a:buClr>
              <a:buFont typeface="Courier New" panose="02070309020205020404" pitchFamily="49" charset="0"/>
              <a:buChar char="o"/>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FAB100"/>
                </a:solidFill>
              </a:rPr>
              <a:t>“The Legacy of Arnold P. Gold”</a:t>
            </a:r>
          </a:p>
          <a:p>
            <a:pPr marL="0" indent="0">
              <a:buNone/>
            </a:pPr>
            <a:r>
              <a:rPr lang="en-US" dirty="0">
                <a:solidFill>
                  <a:srgbClr val="FAB100"/>
                </a:solidFill>
              </a:rPr>
              <a:t>http://www.gold-foundation.org/newsroom/video/the-legacy-of-arnold-p-gold/</a:t>
            </a:r>
          </a:p>
          <a:p>
            <a:endParaRPr lang="en-US" dirty="0">
              <a:solidFill>
                <a:srgbClr val="FAB100"/>
              </a:solidFill>
            </a:endParaRPr>
          </a:p>
        </p:txBody>
      </p:sp>
      <p:pic>
        <p:nvPicPr>
          <p:cNvPr id="4" name="Picture 3">
            <a:extLst>
              <a:ext uri="{FF2B5EF4-FFF2-40B4-BE49-F238E27FC236}">
                <a16:creationId xmlns:a16="http://schemas.microsoft.com/office/drawing/2014/main" id="{F89990E1-FB2E-49A5-A2DB-92E087D0572C}"/>
              </a:ext>
            </a:extLst>
          </p:cNvPr>
          <p:cNvPicPr>
            <a:picLocks noChangeAspect="1"/>
          </p:cNvPicPr>
          <p:nvPr/>
        </p:nvPicPr>
        <p:blipFill rotWithShape="1">
          <a:blip r:embed="rId2"/>
          <a:srcRect b="2298"/>
          <a:stretch/>
        </p:blipFill>
        <p:spPr>
          <a:xfrm>
            <a:off x="2043714" y="781427"/>
            <a:ext cx="8104572" cy="4471708"/>
          </a:xfrm>
          <a:prstGeom prst="rect">
            <a:avLst/>
          </a:prstGeom>
        </p:spPr>
      </p:pic>
    </p:spTree>
    <p:extLst>
      <p:ext uri="{BB962C8B-B14F-4D97-AF65-F5344CB8AC3E}">
        <p14:creationId xmlns:p14="http://schemas.microsoft.com/office/powerpoint/2010/main" val="4060523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541ED-A78E-4756-9665-171450CA0761}"/>
              </a:ext>
            </a:extLst>
          </p:cNvPr>
          <p:cNvSpPr>
            <a:spLocks noGrp="1"/>
          </p:cNvSpPr>
          <p:nvPr>
            <p:ph type="title"/>
          </p:nvPr>
        </p:nvSpPr>
        <p:spPr/>
        <p:txBody>
          <a:bodyPr/>
          <a:lstStyle/>
          <a:p>
            <a:r>
              <a:rPr lang="en-US" dirty="0"/>
              <a:t>Pinning</a:t>
            </a:r>
          </a:p>
        </p:txBody>
      </p:sp>
      <p:sp>
        <p:nvSpPr>
          <p:cNvPr id="3" name="Slide Number Placeholder 2">
            <a:extLst>
              <a:ext uri="{FF2B5EF4-FFF2-40B4-BE49-F238E27FC236}">
                <a16:creationId xmlns:a16="http://schemas.microsoft.com/office/drawing/2014/main" id="{8FED4D33-5710-4C97-AFA7-9DCF7718203B}"/>
              </a:ext>
            </a:extLst>
          </p:cNvPr>
          <p:cNvSpPr>
            <a:spLocks noGrp="1"/>
          </p:cNvSpPr>
          <p:nvPr>
            <p:ph type="sldNum" sz="quarter" idx="12"/>
          </p:nvPr>
        </p:nvSpPr>
        <p:spPr/>
        <p:txBody>
          <a:bodyPr/>
          <a:lstStyle/>
          <a:p>
            <a:fld id="{890095BB-9296-D94C-BFC1-96C36C4DBD64}" type="slidenum">
              <a:rPr lang="en-US" smtClean="0"/>
              <a:pPr/>
              <a:t>4</a:t>
            </a:fld>
            <a:endParaRPr lang="en-US" dirty="0"/>
          </a:p>
        </p:txBody>
      </p:sp>
      <p:sp>
        <p:nvSpPr>
          <p:cNvPr id="5" name="Rectangle 4">
            <a:extLst>
              <a:ext uri="{FF2B5EF4-FFF2-40B4-BE49-F238E27FC236}">
                <a16:creationId xmlns:a16="http://schemas.microsoft.com/office/drawing/2014/main" id="{73A54D13-44B6-46EB-B57C-388C59FFC6F6}"/>
              </a:ext>
            </a:extLst>
          </p:cNvPr>
          <p:cNvSpPr/>
          <p:nvPr/>
        </p:nvSpPr>
        <p:spPr>
          <a:xfrm>
            <a:off x="2293040" y="1849825"/>
            <a:ext cx="3512457" cy="4109844"/>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btitle 2">
            <a:extLst>
              <a:ext uri="{FF2B5EF4-FFF2-40B4-BE49-F238E27FC236}">
                <a16:creationId xmlns:a16="http://schemas.microsoft.com/office/drawing/2014/main" id="{7142D403-73F8-4950-AB86-C0F71473E4B8}"/>
              </a:ext>
            </a:extLst>
          </p:cNvPr>
          <p:cNvSpPr txBox="1">
            <a:spLocks/>
          </p:cNvSpPr>
          <p:nvPr/>
        </p:nvSpPr>
        <p:spPr>
          <a:xfrm>
            <a:off x="6096000" y="4403846"/>
            <a:ext cx="3907532"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rgbClr val="FF0000"/>
                </a:solidFill>
                <a:latin typeface="Arial" panose="020B0604020202020204" pitchFamily="34" charset="0"/>
                <a:cs typeface="Arial" panose="020B0604020202020204" pitchFamily="34" charset="0"/>
              </a:rPr>
              <a:t>[ Student Name ]</a:t>
            </a:r>
          </a:p>
        </p:txBody>
      </p:sp>
      <p:sp>
        <p:nvSpPr>
          <p:cNvPr id="9" name="Subtitle 2">
            <a:extLst>
              <a:ext uri="{FF2B5EF4-FFF2-40B4-BE49-F238E27FC236}">
                <a16:creationId xmlns:a16="http://schemas.microsoft.com/office/drawing/2014/main" id="{260D29FD-3566-4A1D-BBA1-40F22277EC40}"/>
              </a:ext>
            </a:extLst>
          </p:cNvPr>
          <p:cNvSpPr txBox="1">
            <a:spLocks/>
          </p:cNvSpPr>
          <p:nvPr/>
        </p:nvSpPr>
        <p:spPr>
          <a:xfrm>
            <a:off x="2095502" y="4403846"/>
            <a:ext cx="3907532"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rgbClr val="FF0000"/>
                </a:solidFill>
                <a:latin typeface="Arial" panose="020B0604020202020204" pitchFamily="34" charset="0"/>
                <a:cs typeface="Arial" panose="020B0604020202020204" pitchFamily="34" charset="0"/>
              </a:rPr>
              <a:t>[ Student Photo ]</a:t>
            </a:r>
          </a:p>
        </p:txBody>
      </p:sp>
      <p:sp>
        <p:nvSpPr>
          <p:cNvPr id="10" name="Subtitle 2">
            <a:extLst>
              <a:ext uri="{FF2B5EF4-FFF2-40B4-BE49-F238E27FC236}">
                <a16:creationId xmlns:a16="http://schemas.microsoft.com/office/drawing/2014/main" id="{DAB3FA05-F358-4D84-A55F-D6CD9532AB6F}"/>
              </a:ext>
            </a:extLst>
          </p:cNvPr>
          <p:cNvSpPr txBox="1">
            <a:spLocks/>
          </p:cNvSpPr>
          <p:nvPr/>
        </p:nvSpPr>
        <p:spPr>
          <a:xfrm>
            <a:off x="0" y="6293224"/>
            <a:ext cx="12192000"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800" i="1" dirty="0">
                <a:solidFill>
                  <a:srgbClr val="FF0000"/>
                </a:solidFill>
                <a:latin typeface="Arial" panose="020B0604020202020204" pitchFamily="34" charset="0"/>
                <a:cs typeface="Arial" panose="020B0604020202020204" pitchFamily="34" charset="0"/>
              </a:rPr>
              <a:t>[Use this slide to recognize students individually]</a:t>
            </a:r>
          </a:p>
        </p:txBody>
      </p:sp>
      <p:pic>
        <p:nvPicPr>
          <p:cNvPr id="8" name="Picture 7" descr="A picture containing text, screenshot, font, logo&#10;&#10;Description automatically generated">
            <a:extLst>
              <a:ext uri="{FF2B5EF4-FFF2-40B4-BE49-F238E27FC236}">
                <a16:creationId xmlns:a16="http://schemas.microsoft.com/office/drawing/2014/main" id="{F9E262EC-FCB8-112D-9EDF-A11B5E95F7FE}"/>
              </a:ext>
            </a:extLst>
          </p:cNvPr>
          <p:cNvPicPr>
            <a:picLocks noChangeAspect="1"/>
          </p:cNvPicPr>
          <p:nvPr/>
        </p:nvPicPr>
        <p:blipFill rotWithShape="1">
          <a:blip r:embed="rId3"/>
          <a:srcRect l="18639" t="9728" r="34384" b="50000"/>
          <a:stretch/>
        </p:blipFill>
        <p:spPr>
          <a:xfrm>
            <a:off x="6934071" y="1912951"/>
            <a:ext cx="2231390" cy="2240281"/>
          </a:xfrm>
          <a:prstGeom prst="rect">
            <a:avLst/>
          </a:prstGeom>
        </p:spPr>
      </p:pic>
    </p:spTree>
    <p:extLst>
      <p:ext uri="{BB962C8B-B14F-4D97-AF65-F5344CB8AC3E}">
        <p14:creationId xmlns:p14="http://schemas.microsoft.com/office/powerpoint/2010/main" val="2686219890"/>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E28D7-183C-4C96-8A9A-D4872BA0817D}"/>
              </a:ext>
            </a:extLst>
          </p:cNvPr>
          <p:cNvSpPr>
            <a:spLocks noGrp="1"/>
          </p:cNvSpPr>
          <p:nvPr>
            <p:ph type="title"/>
          </p:nvPr>
        </p:nvSpPr>
        <p:spPr/>
        <p:txBody>
          <a:bodyPr/>
          <a:lstStyle/>
          <a:p>
            <a:r>
              <a:rPr lang="en-US" dirty="0"/>
              <a:t>Pinning</a:t>
            </a:r>
          </a:p>
        </p:txBody>
      </p:sp>
      <p:sp>
        <p:nvSpPr>
          <p:cNvPr id="3" name="Slide Number Placeholder 2">
            <a:extLst>
              <a:ext uri="{FF2B5EF4-FFF2-40B4-BE49-F238E27FC236}">
                <a16:creationId xmlns:a16="http://schemas.microsoft.com/office/drawing/2014/main" id="{7E5BDC41-1C06-42BB-B300-E14F20031937}"/>
              </a:ext>
            </a:extLst>
          </p:cNvPr>
          <p:cNvSpPr>
            <a:spLocks noGrp="1"/>
          </p:cNvSpPr>
          <p:nvPr>
            <p:ph type="sldNum" sz="quarter" idx="12"/>
          </p:nvPr>
        </p:nvSpPr>
        <p:spPr/>
        <p:txBody>
          <a:bodyPr/>
          <a:lstStyle/>
          <a:p>
            <a:fld id="{890095BB-9296-D94C-BFC1-96C36C4DBD64}" type="slidenum">
              <a:rPr lang="en-US" smtClean="0"/>
              <a:pPr/>
              <a:t>5</a:t>
            </a:fld>
            <a:endParaRPr lang="en-US" dirty="0"/>
          </a:p>
        </p:txBody>
      </p:sp>
      <p:sp>
        <p:nvSpPr>
          <p:cNvPr id="6" name="Subtitle 2">
            <a:extLst>
              <a:ext uri="{FF2B5EF4-FFF2-40B4-BE49-F238E27FC236}">
                <a16:creationId xmlns:a16="http://schemas.microsoft.com/office/drawing/2014/main" id="{18B3755E-0F27-4D15-9032-94FCAD75EE92}"/>
              </a:ext>
            </a:extLst>
          </p:cNvPr>
          <p:cNvSpPr txBox="1">
            <a:spLocks/>
          </p:cNvSpPr>
          <p:nvPr/>
        </p:nvSpPr>
        <p:spPr>
          <a:xfrm>
            <a:off x="0" y="6293224"/>
            <a:ext cx="12192000"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800" i="1" dirty="0">
                <a:solidFill>
                  <a:srgbClr val="FF0000"/>
                </a:solidFill>
                <a:latin typeface="Arial" panose="020B0604020202020204" pitchFamily="34" charset="0"/>
                <a:cs typeface="Arial" panose="020B0604020202020204" pitchFamily="34" charset="0"/>
              </a:rPr>
              <a:t>[Use this slide to recognize students as a group]</a:t>
            </a:r>
          </a:p>
        </p:txBody>
      </p:sp>
      <p:sp>
        <p:nvSpPr>
          <p:cNvPr id="7" name="Rectangle 6">
            <a:extLst>
              <a:ext uri="{FF2B5EF4-FFF2-40B4-BE49-F238E27FC236}">
                <a16:creationId xmlns:a16="http://schemas.microsoft.com/office/drawing/2014/main" id="{BF279BF5-65CC-451E-BDE1-C2406234A1DF}"/>
              </a:ext>
            </a:extLst>
          </p:cNvPr>
          <p:cNvSpPr/>
          <p:nvPr/>
        </p:nvSpPr>
        <p:spPr>
          <a:xfrm>
            <a:off x="1128268"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59B98DE-67A1-4E6B-BAE2-AE0990BC6001}"/>
              </a:ext>
            </a:extLst>
          </p:cNvPr>
          <p:cNvSpPr/>
          <p:nvPr/>
        </p:nvSpPr>
        <p:spPr>
          <a:xfrm>
            <a:off x="2594211"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842D656-BACC-4EF1-B180-709350032527}"/>
              </a:ext>
            </a:extLst>
          </p:cNvPr>
          <p:cNvSpPr/>
          <p:nvPr/>
        </p:nvSpPr>
        <p:spPr>
          <a:xfrm>
            <a:off x="4060154"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0EF9A27-AEE3-497A-BF5B-8E5DBA6DA3FC}"/>
              </a:ext>
            </a:extLst>
          </p:cNvPr>
          <p:cNvSpPr/>
          <p:nvPr/>
        </p:nvSpPr>
        <p:spPr>
          <a:xfrm>
            <a:off x="5526097"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643FFE2-22AA-48D3-BDC3-6F7D7A9D16B4}"/>
              </a:ext>
            </a:extLst>
          </p:cNvPr>
          <p:cNvSpPr/>
          <p:nvPr/>
        </p:nvSpPr>
        <p:spPr>
          <a:xfrm>
            <a:off x="6992040"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22C335-522D-4A04-85F7-E79F716A9675}"/>
              </a:ext>
            </a:extLst>
          </p:cNvPr>
          <p:cNvSpPr/>
          <p:nvPr/>
        </p:nvSpPr>
        <p:spPr>
          <a:xfrm>
            <a:off x="8457983"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F17DE19-A3B8-492B-8F68-F920E2F626FA}"/>
              </a:ext>
            </a:extLst>
          </p:cNvPr>
          <p:cNvSpPr/>
          <p:nvPr/>
        </p:nvSpPr>
        <p:spPr>
          <a:xfrm>
            <a:off x="9923926" y="1903401"/>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38A2FB9-6AF8-48C4-840C-9FCBC1ABD456}"/>
              </a:ext>
            </a:extLst>
          </p:cNvPr>
          <p:cNvSpPr/>
          <p:nvPr/>
        </p:nvSpPr>
        <p:spPr>
          <a:xfrm>
            <a:off x="1128268" y="4048367"/>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E3A368C-63D9-45C1-A0D8-3422BC9910BD}"/>
              </a:ext>
            </a:extLst>
          </p:cNvPr>
          <p:cNvSpPr/>
          <p:nvPr/>
        </p:nvSpPr>
        <p:spPr>
          <a:xfrm>
            <a:off x="2594211" y="4048367"/>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6A6B57E-A26C-42B8-B6CA-E4208297F68F}"/>
              </a:ext>
            </a:extLst>
          </p:cNvPr>
          <p:cNvSpPr/>
          <p:nvPr/>
        </p:nvSpPr>
        <p:spPr>
          <a:xfrm>
            <a:off x="4060154" y="4048367"/>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36A75A4-0D19-497D-A862-5F23ADAD0EDA}"/>
              </a:ext>
            </a:extLst>
          </p:cNvPr>
          <p:cNvSpPr/>
          <p:nvPr/>
        </p:nvSpPr>
        <p:spPr>
          <a:xfrm>
            <a:off x="5526097" y="4048367"/>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CE1FA48-F2CE-4EB2-921D-363B8F6A2553}"/>
              </a:ext>
            </a:extLst>
          </p:cNvPr>
          <p:cNvSpPr/>
          <p:nvPr/>
        </p:nvSpPr>
        <p:spPr>
          <a:xfrm>
            <a:off x="6992040" y="4048367"/>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85970AE-B469-4399-B58A-6B9C61652647}"/>
              </a:ext>
            </a:extLst>
          </p:cNvPr>
          <p:cNvSpPr/>
          <p:nvPr/>
        </p:nvSpPr>
        <p:spPr>
          <a:xfrm>
            <a:off x="8457983" y="4048367"/>
            <a:ext cx="1175874" cy="1459432"/>
          </a:xfrm>
          <a:prstGeom prst="rect">
            <a:avLst/>
          </a:prstGeom>
          <a:noFill/>
          <a:ln w="28575">
            <a:solidFill>
              <a:srgbClr val="D8A42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ubtitle 2">
            <a:extLst>
              <a:ext uri="{FF2B5EF4-FFF2-40B4-BE49-F238E27FC236}">
                <a16:creationId xmlns:a16="http://schemas.microsoft.com/office/drawing/2014/main" id="{3B5DE467-8ADE-437C-8B10-1BF33B580354}"/>
              </a:ext>
            </a:extLst>
          </p:cNvPr>
          <p:cNvSpPr txBox="1">
            <a:spLocks/>
          </p:cNvSpPr>
          <p:nvPr/>
        </p:nvSpPr>
        <p:spPr>
          <a:xfrm>
            <a:off x="1128268" y="3352308"/>
            <a:ext cx="1175874"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600" dirty="0">
                <a:solidFill>
                  <a:srgbClr val="FF0000"/>
                </a:solidFill>
                <a:latin typeface="Arial" panose="020B0604020202020204" pitchFamily="34" charset="0"/>
                <a:cs typeface="Arial" panose="020B0604020202020204" pitchFamily="34" charset="0"/>
              </a:rPr>
              <a:t>[ Student Name ]</a:t>
            </a:r>
          </a:p>
        </p:txBody>
      </p:sp>
      <p:sp>
        <p:nvSpPr>
          <p:cNvPr id="23" name="Subtitle 2">
            <a:extLst>
              <a:ext uri="{FF2B5EF4-FFF2-40B4-BE49-F238E27FC236}">
                <a16:creationId xmlns:a16="http://schemas.microsoft.com/office/drawing/2014/main" id="{4F025C98-524F-44C2-B281-0172F7E272DF}"/>
              </a:ext>
            </a:extLst>
          </p:cNvPr>
          <p:cNvSpPr txBox="1">
            <a:spLocks/>
          </p:cNvSpPr>
          <p:nvPr/>
        </p:nvSpPr>
        <p:spPr>
          <a:xfrm>
            <a:off x="1128268" y="5486749"/>
            <a:ext cx="1175874" cy="5647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600" dirty="0">
                <a:solidFill>
                  <a:srgbClr val="FF0000"/>
                </a:solidFill>
                <a:latin typeface="Arial" panose="020B0604020202020204" pitchFamily="34" charset="0"/>
                <a:cs typeface="Arial" panose="020B0604020202020204" pitchFamily="34" charset="0"/>
              </a:rPr>
              <a:t>[ Student Name ]</a:t>
            </a:r>
          </a:p>
        </p:txBody>
      </p:sp>
      <p:pic>
        <p:nvPicPr>
          <p:cNvPr id="4" name="Picture 3" descr="A picture containing text, screenshot, font, logo&#10;&#10;Description automatically generated">
            <a:extLst>
              <a:ext uri="{FF2B5EF4-FFF2-40B4-BE49-F238E27FC236}">
                <a16:creationId xmlns:a16="http://schemas.microsoft.com/office/drawing/2014/main" id="{D84D29E5-9E1E-0C4B-33E9-ABAF21FDB3A7}"/>
              </a:ext>
            </a:extLst>
          </p:cNvPr>
          <p:cNvPicPr>
            <a:picLocks noChangeAspect="1"/>
          </p:cNvPicPr>
          <p:nvPr/>
        </p:nvPicPr>
        <p:blipFill rotWithShape="1">
          <a:blip r:embed="rId3"/>
          <a:srcRect l="18639" t="9728" r="34384" b="50000"/>
          <a:stretch/>
        </p:blipFill>
        <p:spPr>
          <a:xfrm>
            <a:off x="10068484" y="4225965"/>
            <a:ext cx="886757" cy="890290"/>
          </a:xfrm>
          <a:prstGeom prst="rect">
            <a:avLst/>
          </a:prstGeom>
        </p:spPr>
      </p:pic>
    </p:spTree>
    <p:extLst>
      <p:ext uri="{BB962C8B-B14F-4D97-AF65-F5344CB8AC3E}">
        <p14:creationId xmlns:p14="http://schemas.microsoft.com/office/powerpoint/2010/main" val="176812265"/>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E5440-4942-4966-8BA8-A06CD91BFC29}"/>
              </a:ext>
            </a:extLst>
          </p:cNvPr>
          <p:cNvSpPr>
            <a:spLocks noGrp="1"/>
          </p:cNvSpPr>
          <p:nvPr>
            <p:ph type="title"/>
          </p:nvPr>
        </p:nvSpPr>
        <p:spPr/>
        <p:txBody>
          <a:bodyPr/>
          <a:lstStyle/>
          <a:p>
            <a:r>
              <a:rPr lang="en-US" dirty="0"/>
              <a:t>Oath</a:t>
            </a:r>
          </a:p>
        </p:txBody>
      </p:sp>
      <p:sp>
        <p:nvSpPr>
          <p:cNvPr id="3" name="Slide Number Placeholder 2">
            <a:extLst>
              <a:ext uri="{FF2B5EF4-FFF2-40B4-BE49-F238E27FC236}">
                <a16:creationId xmlns:a16="http://schemas.microsoft.com/office/drawing/2014/main" id="{83221DF0-9301-4921-ADA9-6FC30D56DEC8}"/>
              </a:ext>
            </a:extLst>
          </p:cNvPr>
          <p:cNvSpPr>
            <a:spLocks noGrp="1"/>
          </p:cNvSpPr>
          <p:nvPr>
            <p:ph type="sldNum" sz="quarter" idx="12"/>
          </p:nvPr>
        </p:nvSpPr>
        <p:spPr/>
        <p:txBody>
          <a:bodyPr/>
          <a:lstStyle/>
          <a:p>
            <a:fld id="{890095BB-9296-D94C-BFC1-96C36C4DBD64}" type="slidenum">
              <a:rPr lang="en-US" smtClean="0"/>
              <a:pPr/>
              <a:t>6</a:t>
            </a:fld>
            <a:endParaRPr lang="en-US" dirty="0"/>
          </a:p>
        </p:txBody>
      </p:sp>
      <p:sp>
        <p:nvSpPr>
          <p:cNvPr id="4" name="Content Placeholder 3">
            <a:extLst>
              <a:ext uri="{FF2B5EF4-FFF2-40B4-BE49-F238E27FC236}">
                <a16:creationId xmlns:a16="http://schemas.microsoft.com/office/drawing/2014/main" id="{4C130EEB-DF22-4F36-8ECC-1289CBDBA77C}"/>
              </a:ext>
            </a:extLst>
          </p:cNvPr>
          <p:cNvSpPr>
            <a:spLocks noGrp="1"/>
          </p:cNvSpPr>
          <p:nvPr>
            <p:ph sz="quarter" idx="13"/>
          </p:nvPr>
        </p:nvSpPr>
        <p:spPr/>
        <p:txBody>
          <a:bodyPr/>
          <a:lstStyle/>
          <a:p>
            <a:pPr marL="0" indent="0">
              <a:buNone/>
            </a:pPr>
            <a:endParaRPr lang="en-US" dirty="0"/>
          </a:p>
        </p:txBody>
      </p:sp>
    </p:spTree>
    <p:extLst>
      <p:ext uri="{BB962C8B-B14F-4D97-AF65-F5344CB8AC3E}">
        <p14:creationId xmlns:p14="http://schemas.microsoft.com/office/powerpoint/2010/main" val="592283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46538-7742-42BF-8695-15BC4CEB640E}"/>
              </a:ext>
            </a:extLst>
          </p:cNvPr>
          <p:cNvSpPr>
            <a:spLocks noGrp="1"/>
          </p:cNvSpPr>
          <p:nvPr>
            <p:ph type="title"/>
          </p:nvPr>
        </p:nvSpPr>
        <p:spPr/>
        <p:txBody>
          <a:bodyPr/>
          <a:lstStyle/>
          <a:p>
            <a:r>
              <a:rPr lang="en-US" dirty="0"/>
              <a:t>Social Media</a:t>
            </a:r>
          </a:p>
        </p:txBody>
      </p:sp>
      <p:sp>
        <p:nvSpPr>
          <p:cNvPr id="3" name="Slide Number Placeholder 2">
            <a:extLst>
              <a:ext uri="{FF2B5EF4-FFF2-40B4-BE49-F238E27FC236}">
                <a16:creationId xmlns:a16="http://schemas.microsoft.com/office/drawing/2014/main" id="{D020D74F-20AF-4565-8083-5F4A000CCDE5}"/>
              </a:ext>
            </a:extLst>
          </p:cNvPr>
          <p:cNvSpPr>
            <a:spLocks noGrp="1"/>
          </p:cNvSpPr>
          <p:nvPr>
            <p:ph type="sldNum" sz="quarter" idx="12"/>
          </p:nvPr>
        </p:nvSpPr>
        <p:spPr/>
        <p:txBody>
          <a:bodyPr/>
          <a:lstStyle/>
          <a:p>
            <a:fld id="{890095BB-9296-D94C-BFC1-96C36C4DBD64}" type="slidenum">
              <a:rPr lang="en-US" smtClean="0"/>
              <a:pPr/>
              <a:t>7</a:t>
            </a:fld>
            <a:endParaRPr lang="en-US" dirty="0"/>
          </a:p>
        </p:txBody>
      </p:sp>
      <p:sp>
        <p:nvSpPr>
          <p:cNvPr id="4" name="Content Placeholder 3">
            <a:extLst>
              <a:ext uri="{FF2B5EF4-FFF2-40B4-BE49-F238E27FC236}">
                <a16:creationId xmlns:a16="http://schemas.microsoft.com/office/drawing/2014/main" id="{AE995597-F28D-41E2-A746-C7B792009495}"/>
              </a:ext>
            </a:extLst>
          </p:cNvPr>
          <p:cNvSpPr>
            <a:spLocks noGrp="1"/>
          </p:cNvSpPr>
          <p:nvPr>
            <p:ph sz="quarter" idx="13"/>
          </p:nvPr>
        </p:nvSpPr>
        <p:spPr/>
        <p:txBody>
          <a:bodyPr/>
          <a:lstStyle/>
          <a:p>
            <a:pPr marL="0" indent="0">
              <a:buNone/>
            </a:pPr>
            <a:r>
              <a:rPr lang="en-US" dirty="0"/>
              <a:t>Celebrate your ceremony by sharing your photos &amp; thoughts!</a:t>
            </a:r>
          </a:p>
          <a:p>
            <a:pPr marL="0" indent="0">
              <a:buNone/>
            </a:pPr>
            <a:endParaRPr lang="en-US" dirty="0"/>
          </a:p>
          <a:p>
            <a:pPr marL="0" indent="0">
              <a:buNone/>
            </a:pPr>
            <a:r>
              <a:rPr lang="en-US" dirty="0"/>
              <a:t>Mention @</a:t>
            </a:r>
            <a:r>
              <a:rPr lang="en-US" dirty="0">
                <a:solidFill>
                  <a:srgbClr val="FF0000"/>
                </a:solidFill>
              </a:rPr>
              <a:t>Your School Name </a:t>
            </a:r>
            <a:r>
              <a:rPr lang="en-US" dirty="0"/>
              <a:t>and @</a:t>
            </a:r>
            <a:r>
              <a:rPr lang="en-US" dirty="0" err="1"/>
              <a:t>GoldFdtn</a:t>
            </a:r>
            <a:r>
              <a:rPr lang="en-US" dirty="0"/>
              <a:t> on Twitter or Instagram.</a:t>
            </a:r>
          </a:p>
          <a:p>
            <a:endParaRPr lang="en-US" dirty="0"/>
          </a:p>
        </p:txBody>
      </p:sp>
    </p:spTree>
    <p:extLst>
      <p:ext uri="{BB962C8B-B14F-4D97-AF65-F5344CB8AC3E}">
        <p14:creationId xmlns:p14="http://schemas.microsoft.com/office/powerpoint/2010/main" val="40675498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PGFDraftTemplatev3" id="{2FCD4493-41FB-9F4A-A1CC-C081A637303E}" vid="{EF55008C-BC03-AC47-9465-3C63183A6D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9902</TotalTime>
  <Words>223</Words>
  <Application>Microsoft Office PowerPoint</Application>
  <PresentationFormat>Widescreen</PresentationFormat>
  <Paragraphs>27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Courier New</vt:lpstr>
      <vt:lpstr>Office Theme</vt:lpstr>
      <vt:lpstr>PowerPoint Presentation</vt:lpstr>
      <vt:lpstr>History of the Ceremony</vt:lpstr>
      <vt:lpstr>PowerPoint Presentation</vt:lpstr>
      <vt:lpstr>Pinning</vt:lpstr>
      <vt:lpstr>Pinning</vt:lpstr>
      <vt:lpstr>Oath</vt:lpstr>
      <vt:lpstr>Social Media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Mary Schwalbe</dc:creator>
  <cp:lastModifiedBy>Michelle Sloane</cp:lastModifiedBy>
  <cp:revision>428</cp:revision>
  <dcterms:created xsi:type="dcterms:W3CDTF">2020-09-03T14:32:31Z</dcterms:created>
  <dcterms:modified xsi:type="dcterms:W3CDTF">2023-06-19T15:21:20Z</dcterms:modified>
</cp:coreProperties>
</file>