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714" r:id="rId2"/>
    <p:sldId id="724" r:id="rId3"/>
    <p:sldId id="725" r:id="rId4"/>
    <p:sldId id="718" r:id="rId5"/>
    <p:sldId id="720" r:id="rId6"/>
    <p:sldId id="721" r:id="rId7"/>
    <p:sldId id="722" r:id="rId8"/>
    <p:sldId id="72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ne Alcala" initials="BA" lastIdx="1" clrIdx="0">
    <p:extLst>
      <p:ext uri="{19B8F6BF-5375-455C-9EA6-DF929625EA0E}">
        <p15:presenceInfo xmlns:p15="http://schemas.microsoft.com/office/powerpoint/2012/main" userId="S-1-5-21-2000478354-1637723038-725345543-2666" providerId="AD"/>
      </p:ext>
    </p:extLst>
  </p:cmAuthor>
  <p:cmAuthor id="2" name="Michelle Sloane" initials="MS" lastIdx="2" clrIdx="1">
    <p:extLst>
      <p:ext uri="{19B8F6BF-5375-455C-9EA6-DF929625EA0E}">
        <p15:presenceInfo xmlns:p15="http://schemas.microsoft.com/office/powerpoint/2012/main" userId="S-1-5-21-3513925773-2501915832-1098245972-11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A42D"/>
    <a:srgbClr val="FAB100"/>
    <a:srgbClr val="DC9C00"/>
    <a:srgbClr val="789D4A"/>
    <a:srgbClr val="DC6B2F"/>
    <a:srgbClr val="6BA4B8"/>
    <a:srgbClr val="CCA64A"/>
    <a:srgbClr val="F7E3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7" autoAdjust="0"/>
    <p:restoredTop sz="96027" autoAdjust="0"/>
  </p:normalViewPr>
  <p:slideViewPr>
    <p:cSldViewPr snapToGrid="0" snapToObjects="1">
      <p:cViewPr varScale="1">
        <p:scale>
          <a:sx n="122" d="100"/>
          <a:sy n="122" d="100"/>
        </p:scale>
        <p:origin x="600" y="19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66" d="100"/>
          <a:sy n="66" d="100"/>
        </p:scale>
        <p:origin x="313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D0A141-AC3F-E84F-B795-963EE7B809D0}" type="datetimeFigureOut">
              <a:rPr lang="en-US" smtClean="0"/>
              <a:t>7/23/26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739D09-FF42-B141-A718-AF8311E1E11D}" type="slidenum">
              <a:rPr lang="en-US" smtClean="0"/>
              <a:t>‹#›</a:t>
            </a:fld>
            <a:endParaRPr lang="en-US" dirty="0"/>
          </a:p>
        </p:txBody>
      </p:sp>
    </p:spTree>
    <p:extLst>
      <p:ext uri="{BB962C8B-B14F-4D97-AF65-F5344CB8AC3E}">
        <p14:creationId xmlns:p14="http://schemas.microsoft.com/office/powerpoint/2010/main" val="426321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781BE09-E47E-C241-8BC7-A2E0DFB303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2299" y="5684812"/>
            <a:ext cx="2438400" cy="850900"/>
          </a:xfrm>
          <a:prstGeom prst="rect">
            <a:avLst/>
          </a:prstGeom>
        </p:spPr>
      </p:pic>
      <p:sp>
        <p:nvSpPr>
          <p:cNvPr id="3" name="Rectangle 2">
            <a:extLst>
              <a:ext uri="{FF2B5EF4-FFF2-40B4-BE49-F238E27FC236}">
                <a16:creationId xmlns:a16="http://schemas.microsoft.com/office/drawing/2014/main" id="{DE4825F1-17D0-C142-BA1C-C5843BF87C95}"/>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F05D69E7-8ED2-B144-8611-3AD89B6A1076}"/>
              </a:ext>
            </a:extLst>
          </p:cNvPr>
          <p:cNvSpPr>
            <a:spLocks noGrp="1"/>
          </p:cNvSpPr>
          <p:nvPr>
            <p:ph sz="quarter" idx="10" hasCustomPrompt="1"/>
          </p:nvPr>
        </p:nvSpPr>
        <p:spPr>
          <a:xfrm>
            <a:off x="1245218" y="2148501"/>
            <a:ext cx="9701560" cy="366712"/>
          </a:xfrm>
        </p:spPr>
        <p:txBody>
          <a:bodyPr>
            <a:noAutofit/>
          </a:bodyPr>
          <a:lstStyle>
            <a:lvl1pPr marL="0" indent="0" algn="ctr">
              <a:buNone/>
              <a:defRPr sz="2800" b="1" i="0" cap="all" spc="300" baseline="0">
                <a:latin typeface="Arial" panose="020B0604020202020204" pitchFamily="34" charset="0"/>
                <a:cs typeface="Arial" panose="020B0604020202020204" pitchFamily="34" charset="0"/>
              </a:defRPr>
            </a:lvl1pPr>
          </a:lstStyle>
          <a:p>
            <a:pPr lvl="0"/>
            <a:r>
              <a:rPr lang="en-US" dirty="0"/>
              <a:t>TITLE:</a:t>
            </a:r>
          </a:p>
        </p:txBody>
      </p:sp>
      <p:sp>
        <p:nvSpPr>
          <p:cNvPr id="6" name="Content Placeholder 5">
            <a:extLst>
              <a:ext uri="{FF2B5EF4-FFF2-40B4-BE49-F238E27FC236}">
                <a16:creationId xmlns:a16="http://schemas.microsoft.com/office/drawing/2014/main" id="{37A510A2-F95D-4F47-97B3-46A88A1BCB7A}"/>
              </a:ext>
            </a:extLst>
          </p:cNvPr>
          <p:cNvSpPr>
            <a:spLocks noGrp="1"/>
          </p:cNvSpPr>
          <p:nvPr>
            <p:ph sz="quarter" idx="11" hasCustomPrompt="1"/>
          </p:nvPr>
        </p:nvSpPr>
        <p:spPr>
          <a:xfrm>
            <a:off x="932984" y="2654145"/>
            <a:ext cx="10326029" cy="981153"/>
          </a:xfrm>
        </p:spPr>
        <p:txBody>
          <a:bodyPr>
            <a:normAutofit/>
          </a:bodyPr>
          <a:lstStyle>
            <a:lvl1pPr marL="0" indent="0" algn="ctr">
              <a:buNone/>
              <a:defRPr sz="6000" spc="300">
                <a:solidFill>
                  <a:srgbClr val="DC9C00"/>
                </a:solidFill>
              </a:defRPr>
            </a:lvl1pPr>
          </a:lstStyle>
          <a:p>
            <a:pPr lvl="0"/>
            <a:r>
              <a:rPr lang="en-US" dirty="0"/>
              <a:t>Subtitle</a:t>
            </a:r>
          </a:p>
        </p:txBody>
      </p:sp>
      <p:sp>
        <p:nvSpPr>
          <p:cNvPr id="11" name="Content Placeholder 3">
            <a:extLst>
              <a:ext uri="{FF2B5EF4-FFF2-40B4-BE49-F238E27FC236}">
                <a16:creationId xmlns:a16="http://schemas.microsoft.com/office/drawing/2014/main" id="{72B327A6-0F05-2B46-B724-86F496050C0E}"/>
              </a:ext>
            </a:extLst>
          </p:cNvPr>
          <p:cNvSpPr>
            <a:spLocks noGrp="1"/>
          </p:cNvSpPr>
          <p:nvPr>
            <p:ph sz="quarter" idx="12" hasCustomPrompt="1"/>
          </p:nvPr>
        </p:nvSpPr>
        <p:spPr>
          <a:xfrm>
            <a:off x="1245218" y="3808936"/>
            <a:ext cx="9701560" cy="366712"/>
          </a:xfrm>
        </p:spPr>
        <p:txBody>
          <a:bodyPr>
            <a:noAutofit/>
          </a:bodyPr>
          <a:lstStyle>
            <a:lvl1pPr marL="0" indent="0" algn="ctr">
              <a:buNone/>
              <a:defRPr sz="2000" b="0" i="0" spc="300">
                <a:solidFill>
                  <a:schemeClr val="bg2">
                    <a:lumMod val="75000"/>
                  </a:schemeClr>
                </a:solidFill>
                <a:latin typeface="Arial" panose="020B0604020202020204" pitchFamily="34" charset="0"/>
                <a:cs typeface="Arial" panose="020B0604020202020204" pitchFamily="34" charset="0"/>
              </a:defRPr>
            </a:lvl1pPr>
          </a:lstStyle>
          <a:p>
            <a:pPr lvl="0"/>
            <a:r>
              <a:rPr lang="en-US" dirty="0"/>
              <a:t>Date of Presentation</a:t>
            </a:r>
          </a:p>
        </p:txBody>
      </p:sp>
      <p:sp>
        <p:nvSpPr>
          <p:cNvPr id="7" name="Slide Number Placeholder 4">
            <a:extLst>
              <a:ext uri="{FF2B5EF4-FFF2-40B4-BE49-F238E27FC236}">
                <a16:creationId xmlns:a16="http://schemas.microsoft.com/office/drawing/2014/main" id="{8318CC2B-F592-0643-A9EA-5DA2377E28B4}"/>
              </a:ext>
            </a:extLst>
          </p:cNvPr>
          <p:cNvSpPr>
            <a:spLocks noGrp="1"/>
          </p:cNvSpPr>
          <p:nvPr>
            <p:ph type="sldNum" sz="quarter" idx="13"/>
          </p:nvPr>
        </p:nvSpPr>
        <p:spPr>
          <a:xfrm>
            <a:off x="8610600" y="6356350"/>
            <a:ext cx="2743200" cy="365125"/>
          </a:xfrm>
          <a:prstGeom prst="rect">
            <a:avLst/>
          </a:prstGeom>
        </p:spPr>
        <p:txBody>
          <a:bodyPr/>
          <a:lstStyle>
            <a:lvl1pPr algn="r">
              <a:defRPr sz="1400">
                <a:solidFill>
                  <a:schemeClr val="bg2">
                    <a:lumMod val="75000"/>
                  </a:schemeClr>
                </a:solidFill>
              </a:defRPr>
            </a:lvl1pPr>
          </a:lstStyle>
          <a:p>
            <a:fld id="{890095BB-9296-D94C-BFC1-96C36C4DBD64}" type="slidenum">
              <a:rPr lang="en-US" smtClean="0"/>
              <a:pPr/>
              <a:t>‹#›</a:t>
            </a:fld>
            <a:endParaRPr lang="en-US" dirty="0"/>
          </a:p>
        </p:txBody>
      </p:sp>
      <p:sp>
        <p:nvSpPr>
          <p:cNvPr id="8" name="Date Placeholder 3">
            <a:extLst>
              <a:ext uri="{FF2B5EF4-FFF2-40B4-BE49-F238E27FC236}">
                <a16:creationId xmlns:a16="http://schemas.microsoft.com/office/drawing/2014/main" id="{DD37D920-FC49-0648-89D7-F90C14D5F04A}"/>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441315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1A55A-919D-C746-B6D0-CBA07C666E91}"/>
              </a:ext>
            </a:extLst>
          </p:cNvPr>
          <p:cNvSpPr/>
          <p:nvPr userDrawn="1"/>
        </p:nvSpPr>
        <p:spPr>
          <a:xfrm>
            <a:off x="726688" y="782018"/>
            <a:ext cx="10738624" cy="5293963"/>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0F62C1A8-92BA-CC48-AA24-C39E058E0755}"/>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6" name="Picture 5">
            <a:extLst>
              <a:ext uri="{FF2B5EF4-FFF2-40B4-BE49-F238E27FC236}">
                <a16:creationId xmlns:a16="http://schemas.microsoft.com/office/drawing/2014/main" id="{65346FB1-1D71-9A40-A453-DB8D4FCAA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9" name="Content Placeholder 8">
            <a:extLst>
              <a:ext uri="{FF2B5EF4-FFF2-40B4-BE49-F238E27FC236}">
                <a16:creationId xmlns:a16="http://schemas.microsoft.com/office/drawing/2014/main" id="{4E5CC1F4-2F88-EB44-8338-DD6E8EEFA057}"/>
              </a:ext>
            </a:extLst>
          </p:cNvPr>
          <p:cNvSpPr>
            <a:spLocks noGrp="1"/>
          </p:cNvSpPr>
          <p:nvPr>
            <p:ph sz="quarter" idx="13"/>
          </p:nvPr>
        </p:nvSpPr>
        <p:spPr>
          <a:xfrm>
            <a:off x="1596231" y="2573066"/>
            <a:ext cx="8999537" cy="1561171"/>
          </a:xfrm>
        </p:spPr>
        <p:txBody>
          <a:bodyPr/>
          <a:lstStyle>
            <a:lvl1pPr marL="0" indent="0" algn="ctr" fontAlgn="ctr">
              <a:buNone/>
              <a:defRPr>
                <a:solidFill>
                  <a:schemeClr val="bg1"/>
                </a:solidFill>
              </a:defRPr>
            </a:lvl1pPr>
          </a:lstStyle>
          <a:p>
            <a:pPr lvl="0"/>
            <a:r>
              <a:rPr lang="en-US"/>
              <a:t>Click to edit Master text styles</a:t>
            </a:r>
          </a:p>
          <a:p>
            <a:pPr lvl="1"/>
            <a:r>
              <a:rPr lang="en-US"/>
              <a:t>Second level</a:t>
            </a:r>
          </a:p>
        </p:txBody>
      </p:sp>
      <p:pic>
        <p:nvPicPr>
          <p:cNvPr id="12" name="Graphic 11" descr="Open quotation mark">
            <a:extLst>
              <a:ext uri="{FF2B5EF4-FFF2-40B4-BE49-F238E27FC236}">
                <a16:creationId xmlns:a16="http://schemas.microsoft.com/office/drawing/2014/main" id="{EC7D9F12-F580-8840-BDD4-5EFE1268A6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395412" y="1835497"/>
            <a:ext cx="914400" cy="914400"/>
          </a:xfrm>
          <a:prstGeom prst="rect">
            <a:avLst/>
          </a:prstGeom>
        </p:spPr>
      </p:pic>
      <p:pic>
        <p:nvPicPr>
          <p:cNvPr id="14" name="Graphic 13" descr="Closed quotation mark">
            <a:extLst>
              <a:ext uri="{FF2B5EF4-FFF2-40B4-BE49-F238E27FC236}">
                <a16:creationId xmlns:a16="http://schemas.microsoft.com/office/drawing/2014/main" id="{80AE0481-E278-524D-914E-8F37B3C1191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982200" y="3933026"/>
            <a:ext cx="914400" cy="914400"/>
          </a:xfrm>
          <a:prstGeom prst="rect">
            <a:avLst/>
          </a:prstGeom>
        </p:spPr>
      </p:pic>
      <p:sp>
        <p:nvSpPr>
          <p:cNvPr id="10" name="Date Placeholder 3">
            <a:extLst>
              <a:ext uri="{FF2B5EF4-FFF2-40B4-BE49-F238E27FC236}">
                <a16:creationId xmlns:a16="http://schemas.microsoft.com/office/drawing/2014/main" id="{4944B30F-A84A-4E45-A194-C93D7DD3A2A8}"/>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173781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51A55A-919D-C746-B6D0-CBA07C666E91}"/>
              </a:ext>
            </a:extLst>
          </p:cNvPr>
          <p:cNvSpPr/>
          <p:nvPr userDrawn="1"/>
        </p:nvSpPr>
        <p:spPr>
          <a:xfrm>
            <a:off x="726688" y="782018"/>
            <a:ext cx="10738624" cy="5293963"/>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0F62C1A8-92BA-CC48-AA24-C39E058E0755}"/>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6" name="Picture 5">
            <a:extLst>
              <a:ext uri="{FF2B5EF4-FFF2-40B4-BE49-F238E27FC236}">
                <a16:creationId xmlns:a16="http://schemas.microsoft.com/office/drawing/2014/main" id="{65346FB1-1D71-9A40-A453-DB8D4FCAA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0" name="Date Placeholder 3">
            <a:extLst>
              <a:ext uri="{FF2B5EF4-FFF2-40B4-BE49-F238E27FC236}">
                <a16:creationId xmlns:a16="http://schemas.microsoft.com/office/drawing/2014/main" id="{4944B30F-A84A-4E45-A194-C93D7DD3A2A8}"/>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5" name="Picture Placeholder 4">
            <a:extLst>
              <a:ext uri="{FF2B5EF4-FFF2-40B4-BE49-F238E27FC236}">
                <a16:creationId xmlns:a16="http://schemas.microsoft.com/office/drawing/2014/main" id="{C3BFF39B-30F1-5B48-BF52-618BE1A5450F}"/>
              </a:ext>
            </a:extLst>
          </p:cNvPr>
          <p:cNvSpPr>
            <a:spLocks noGrp="1"/>
          </p:cNvSpPr>
          <p:nvPr>
            <p:ph type="pic" sz="quarter" idx="13"/>
          </p:nvPr>
        </p:nvSpPr>
        <p:spPr>
          <a:xfrm>
            <a:off x="1671638" y="1543050"/>
            <a:ext cx="3440112" cy="3448050"/>
          </a:xfrm>
        </p:spPr>
        <p:txBody>
          <a:bodyPr/>
          <a:lstStyle/>
          <a:p>
            <a:endParaRPr lang="en-US"/>
          </a:p>
        </p:txBody>
      </p:sp>
      <p:sp>
        <p:nvSpPr>
          <p:cNvPr id="11" name="Picture Placeholder 4">
            <a:extLst>
              <a:ext uri="{FF2B5EF4-FFF2-40B4-BE49-F238E27FC236}">
                <a16:creationId xmlns:a16="http://schemas.microsoft.com/office/drawing/2014/main" id="{BD366776-B0C7-9545-A007-830E43FE8CF6}"/>
              </a:ext>
            </a:extLst>
          </p:cNvPr>
          <p:cNvSpPr>
            <a:spLocks noGrp="1"/>
          </p:cNvSpPr>
          <p:nvPr>
            <p:ph type="pic" sz="quarter" idx="14"/>
          </p:nvPr>
        </p:nvSpPr>
        <p:spPr>
          <a:xfrm>
            <a:off x="6890544" y="1543050"/>
            <a:ext cx="3440112" cy="3448050"/>
          </a:xfrm>
        </p:spPr>
        <p:txBody>
          <a:bodyPr/>
          <a:lstStyle/>
          <a:p>
            <a:endParaRPr lang="en-US"/>
          </a:p>
        </p:txBody>
      </p:sp>
      <p:sp>
        <p:nvSpPr>
          <p:cNvPr id="8" name="Text Placeholder 7">
            <a:extLst>
              <a:ext uri="{FF2B5EF4-FFF2-40B4-BE49-F238E27FC236}">
                <a16:creationId xmlns:a16="http://schemas.microsoft.com/office/drawing/2014/main" id="{93B94F9E-4219-7E4D-805D-460A31BD2687}"/>
              </a:ext>
            </a:extLst>
          </p:cNvPr>
          <p:cNvSpPr>
            <a:spLocks noGrp="1"/>
          </p:cNvSpPr>
          <p:nvPr>
            <p:ph type="body" sz="quarter" idx="15" hasCustomPrompt="1"/>
          </p:nvPr>
        </p:nvSpPr>
        <p:spPr>
          <a:xfrm>
            <a:off x="1671638" y="5078930"/>
            <a:ext cx="3440112" cy="517525"/>
          </a:xfrm>
        </p:spPr>
        <p:txBody>
          <a:bodyPr>
            <a:normAutofit/>
          </a:bodyPr>
          <a:lstStyle>
            <a:lvl1pPr>
              <a:defRPr sz="2000">
                <a:solidFill>
                  <a:schemeClr val="bg1"/>
                </a:solidFill>
              </a:defRPr>
            </a:lvl1pPr>
          </a:lstStyle>
          <a:p>
            <a:pPr lvl="0"/>
            <a:r>
              <a:rPr lang="en-US" dirty="0"/>
              <a:t>Caption</a:t>
            </a:r>
          </a:p>
        </p:txBody>
      </p:sp>
      <p:sp>
        <p:nvSpPr>
          <p:cNvPr id="15" name="Text Placeholder 7">
            <a:extLst>
              <a:ext uri="{FF2B5EF4-FFF2-40B4-BE49-F238E27FC236}">
                <a16:creationId xmlns:a16="http://schemas.microsoft.com/office/drawing/2014/main" id="{2C02FA44-1270-F348-920C-13F32A4E5B08}"/>
              </a:ext>
            </a:extLst>
          </p:cNvPr>
          <p:cNvSpPr>
            <a:spLocks noGrp="1"/>
          </p:cNvSpPr>
          <p:nvPr>
            <p:ph type="body" sz="quarter" idx="16" hasCustomPrompt="1"/>
          </p:nvPr>
        </p:nvSpPr>
        <p:spPr>
          <a:xfrm>
            <a:off x="6890544" y="5078930"/>
            <a:ext cx="3440112" cy="517525"/>
          </a:xfrm>
        </p:spPr>
        <p:txBody>
          <a:bodyPr>
            <a:normAutofit/>
          </a:bodyPr>
          <a:lstStyle>
            <a:lvl1pPr>
              <a:defRPr sz="2000">
                <a:solidFill>
                  <a:schemeClr val="bg1"/>
                </a:solidFill>
              </a:defRPr>
            </a:lvl1pPr>
          </a:lstStyle>
          <a:p>
            <a:pPr lvl="0"/>
            <a:r>
              <a:rPr lang="en-US" dirty="0"/>
              <a:t>Caption</a:t>
            </a:r>
          </a:p>
        </p:txBody>
      </p:sp>
      <p:sp>
        <p:nvSpPr>
          <p:cNvPr id="16" name="Title 1">
            <a:extLst>
              <a:ext uri="{FF2B5EF4-FFF2-40B4-BE49-F238E27FC236}">
                <a16:creationId xmlns:a16="http://schemas.microsoft.com/office/drawing/2014/main" id="{D806D7C9-8857-714A-8E66-AA5EB9BB323B}"/>
              </a:ext>
            </a:extLst>
          </p:cNvPr>
          <p:cNvSpPr>
            <a:spLocks noGrp="1"/>
          </p:cNvSpPr>
          <p:nvPr>
            <p:ph type="title" hasCustomPrompt="1"/>
          </p:nvPr>
        </p:nvSpPr>
        <p:spPr>
          <a:xfrm>
            <a:off x="838200" y="598763"/>
            <a:ext cx="10515600" cy="1325563"/>
          </a:xfrm>
        </p:spPr>
        <p:txBody>
          <a:bodyP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641082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 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076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ck Blank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98916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y Blank Slide">
    <p:bg>
      <p:bgRef idx="1003">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232843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2272D-E3B1-ED47-9C55-9DC0071D85C9}"/>
              </a:ext>
            </a:extLst>
          </p:cNvPr>
          <p:cNvSpPr>
            <a:spLocks noGrp="1"/>
          </p:cNvSpPr>
          <p:nvPr>
            <p:ph type="title"/>
          </p:nvPr>
        </p:nvSpPr>
        <p:spPr>
          <a:xfrm>
            <a:off x="838199" y="524262"/>
            <a:ext cx="10515600" cy="1325563"/>
          </a:xfrm>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D308BA9-4682-5241-A86A-63383C16AAF2}"/>
              </a:ext>
            </a:extLst>
          </p:cNvPr>
          <p:cNvSpPr>
            <a:spLocks noGrp="1"/>
          </p:cNvSpPr>
          <p:nvPr>
            <p:ph type="sldNum" sz="quarter" idx="12"/>
          </p:nvPr>
        </p:nvSpPr>
        <p:spPr>
          <a:xfrm>
            <a:off x="8610600" y="6356350"/>
            <a:ext cx="2743200" cy="365125"/>
          </a:xfrm>
          <a:prstGeom prst="rect">
            <a:avLst/>
          </a:prstGeom>
        </p:spPr>
        <p:txBody>
          <a:bodyPr/>
          <a:lstStyle>
            <a:lvl1pPr algn="r">
              <a:defRPr sz="1400">
                <a:solidFill>
                  <a:schemeClr val="bg2">
                    <a:lumMod val="75000"/>
                  </a:schemeClr>
                </a:solidFill>
              </a:defRPr>
            </a:lvl1pPr>
          </a:lstStyle>
          <a:p>
            <a:fld id="{890095BB-9296-D94C-BFC1-96C36C4DBD64}" type="slidenum">
              <a:rPr lang="en-US" smtClean="0"/>
              <a:pPr/>
              <a:t>‹#›</a:t>
            </a:fld>
            <a:endParaRPr lang="en-US" dirty="0"/>
          </a:p>
        </p:txBody>
      </p:sp>
      <p:pic>
        <p:nvPicPr>
          <p:cNvPr id="8" name="Picture 7">
            <a:extLst>
              <a:ext uri="{FF2B5EF4-FFF2-40B4-BE49-F238E27FC236}">
                <a16:creationId xmlns:a16="http://schemas.microsoft.com/office/drawing/2014/main" id="{8301E41F-DD2F-5347-A34A-49BEE66F8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5" name="Content Placeholder 14">
            <a:extLst>
              <a:ext uri="{FF2B5EF4-FFF2-40B4-BE49-F238E27FC236}">
                <a16:creationId xmlns:a16="http://schemas.microsoft.com/office/drawing/2014/main" id="{EFF63F53-B318-B64D-89CF-835F9655C95D}"/>
              </a:ext>
            </a:extLst>
          </p:cNvPr>
          <p:cNvSpPr>
            <a:spLocks noGrp="1"/>
          </p:cNvSpPr>
          <p:nvPr>
            <p:ph sz="quarter" idx="13"/>
          </p:nvPr>
        </p:nvSpPr>
        <p:spPr>
          <a:xfrm>
            <a:off x="838199" y="2246506"/>
            <a:ext cx="10515600" cy="3713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Half Frame 16">
            <a:extLst>
              <a:ext uri="{FF2B5EF4-FFF2-40B4-BE49-F238E27FC236}">
                <a16:creationId xmlns:a16="http://schemas.microsoft.com/office/drawing/2014/main" id="{2B6CA24F-D857-CD4A-B776-0565E9453380}"/>
              </a:ext>
            </a:extLst>
          </p:cNvPr>
          <p:cNvSpPr/>
          <p:nvPr userDrawn="1"/>
        </p:nvSpPr>
        <p:spPr>
          <a:xfrm>
            <a:off x="838199" y="524262"/>
            <a:ext cx="912542" cy="662781"/>
          </a:xfrm>
          <a:prstGeom prst="halfFrame">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Half Frame 17">
            <a:extLst>
              <a:ext uri="{FF2B5EF4-FFF2-40B4-BE49-F238E27FC236}">
                <a16:creationId xmlns:a16="http://schemas.microsoft.com/office/drawing/2014/main" id="{77FDB322-B33C-3548-A90B-3E7F8BCA5C28}"/>
              </a:ext>
            </a:extLst>
          </p:cNvPr>
          <p:cNvSpPr/>
          <p:nvPr userDrawn="1"/>
        </p:nvSpPr>
        <p:spPr>
          <a:xfrm rot="10800000" flipV="1">
            <a:off x="10441257" y="524262"/>
            <a:ext cx="912542" cy="662781"/>
          </a:xfrm>
          <a:prstGeom prst="halfFrame">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Date Placeholder 3">
            <a:extLst>
              <a:ext uri="{FF2B5EF4-FFF2-40B4-BE49-F238E27FC236}">
                <a16:creationId xmlns:a16="http://schemas.microsoft.com/office/drawing/2014/main" id="{C93DC9E6-214E-2B46-A54D-530C99E6A662}"/>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368341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2272D-E3B1-ED47-9C55-9DC0071D85C9}"/>
              </a:ext>
            </a:extLst>
          </p:cNvPr>
          <p:cNvSpPr>
            <a:spLocks noGrp="1"/>
          </p:cNvSpPr>
          <p:nvPr>
            <p:ph type="title"/>
          </p:nvPr>
        </p:nvSpPr>
        <p:spPr>
          <a:xfrm>
            <a:off x="838199" y="524262"/>
            <a:ext cx="10515600" cy="1325563"/>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4D308BA9-4682-5241-A86A-63383C16AAF2}"/>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8301E41F-DD2F-5347-A34A-49BEE66F8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5" name="Content Placeholder 14">
            <a:extLst>
              <a:ext uri="{FF2B5EF4-FFF2-40B4-BE49-F238E27FC236}">
                <a16:creationId xmlns:a16="http://schemas.microsoft.com/office/drawing/2014/main" id="{EFF63F53-B318-B64D-89CF-835F9655C95D}"/>
              </a:ext>
            </a:extLst>
          </p:cNvPr>
          <p:cNvSpPr>
            <a:spLocks noGrp="1"/>
          </p:cNvSpPr>
          <p:nvPr>
            <p:ph sz="quarter" idx="13"/>
          </p:nvPr>
        </p:nvSpPr>
        <p:spPr>
          <a:xfrm>
            <a:off x="838199" y="2246506"/>
            <a:ext cx="10515600" cy="37131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DD736909-CCD3-5E4A-BDA0-DA211C30295F}"/>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ate Placeholder 3">
            <a:extLst>
              <a:ext uri="{FF2B5EF4-FFF2-40B4-BE49-F238E27FC236}">
                <a16:creationId xmlns:a16="http://schemas.microsoft.com/office/drawing/2014/main" id="{CA3BCC00-1C52-7946-AA90-52C7340DE9FB}"/>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290239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73801B-0B7A-ED46-A7BA-7D82CBB3FA50}"/>
              </a:ext>
            </a:extLst>
          </p:cNvPr>
          <p:cNvSpPr/>
          <p:nvPr userDrawn="1"/>
        </p:nvSpPr>
        <p:spPr>
          <a:xfrm>
            <a:off x="-1" y="419138"/>
            <a:ext cx="12192000" cy="1316038"/>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C2272D-E3B1-ED47-9C55-9DC0071D85C9}"/>
              </a:ext>
            </a:extLst>
          </p:cNvPr>
          <p:cNvSpPr>
            <a:spLocks noGrp="1"/>
          </p:cNvSpPr>
          <p:nvPr>
            <p:ph type="title"/>
          </p:nvPr>
        </p:nvSpPr>
        <p:spPr>
          <a:xfrm>
            <a:off x="838199" y="428973"/>
            <a:ext cx="1051560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4D308BA9-4682-5241-A86A-63383C16AAF2}"/>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8301E41F-DD2F-5347-A34A-49BEE66F8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5" name="Content Placeholder 14">
            <a:extLst>
              <a:ext uri="{FF2B5EF4-FFF2-40B4-BE49-F238E27FC236}">
                <a16:creationId xmlns:a16="http://schemas.microsoft.com/office/drawing/2014/main" id="{EFF63F53-B318-B64D-89CF-835F9655C95D}"/>
              </a:ext>
            </a:extLst>
          </p:cNvPr>
          <p:cNvSpPr>
            <a:spLocks noGrp="1"/>
          </p:cNvSpPr>
          <p:nvPr>
            <p:ph sz="quarter" idx="13"/>
          </p:nvPr>
        </p:nvSpPr>
        <p:spPr>
          <a:xfrm>
            <a:off x="838199" y="1951464"/>
            <a:ext cx="10515600" cy="400820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a:extLst>
              <a:ext uri="{FF2B5EF4-FFF2-40B4-BE49-F238E27FC236}">
                <a16:creationId xmlns:a16="http://schemas.microsoft.com/office/drawing/2014/main" id="{6B8F4DE7-B36F-2148-B36A-3113607F85F6}"/>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81728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77F9-D5D1-BD4D-9B76-64E27D189589}"/>
              </a:ext>
            </a:extLst>
          </p:cNvPr>
          <p:cNvSpPr>
            <a:spLocks noGrp="1"/>
          </p:cNvSpPr>
          <p:nvPr>
            <p:ph type="title"/>
          </p:nvPr>
        </p:nvSpPr>
        <p:spPr>
          <a:xfrm>
            <a:off x="838200" y="432593"/>
            <a:ext cx="105156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0C0FA5A-A092-9C49-BC4E-45C2B1114B4F}"/>
              </a:ext>
            </a:extLst>
          </p:cNvPr>
          <p:cNvSpPr>
            <a:spLocks noGrp="1"/>
          </p:cNvSpPr>
          <p:nvPr>
            <p:ph sz="half" idx="1"/>
          </p:nvPr>
        </p:nvSpPr>
        <p:spPr>
          <a:xfrm>
            <a:off x="838200" y="1825625"/>
            <a:ext cx="5181600" cy="42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650E880-FF41-AE4F-867A-6245B214C051}"/>
              </a:ext>
            </a:extLst>
          </p:cNvPr>
          <p:cNvSpPr>
            <a:spLocks noGrp="1"/>
          </p:cNvSpPr>
          <p:nvPr>
            <p:ph sz="half" idx="2"/>
          </p:nvPr>
        </p:nvSpPr>
        <p:spPr>
          <a:xfrm>
            <a:off x="6172200" y="1825625"/>
            <a:ext cx="5181600" cy="4203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59CEF3D-837E-B944-936C-9C3066D3778D}"/>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27FBB492-A665-9F47-99A0-284D45849C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6" name="Date Placeholder 3">
            <a:extLst>
              <a:ext uri="{FF2B5EF4-FFF2-40B4-BE49-F238E27FC236}">
                <a16:creationId xmlns:a16="http://schemas.microsoft.com/office/drawing/2014/main" id="{B8B8652D-F97C-C046-8022-4E7EE91EA8D2}"/>
              </a:ext>
            </a:extLst>
          </p:cNvPr>
          <p:cNvSpPr>
            <a:spLocks noGrp="1"/>
          </p:cNvSpPr>
          <p:nvPr>
            <p:ph type="dt" sz="half" idx="13"/>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17" name="Rectangle 16">
            <a:extLst>
              <a:ext uri="{FF2B5EF4-FFF2-40B4-BE49-F238E27FC236}">
                <a16:creationId xmlns:a16="http://schemas.microsoft.com/office/drawing/2014/main" id="{86EE1859-89B6-9C46-8EB3-8436A6F84AF1}"/>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90847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C98977-6D47-7C4B-AEC3-93AEC1D09C28}"/>
              </a:ext>
            </a:extLst>
          </p:cNvPr>
          <p:cNvSpPr/>
          <p:nvPr userDrawn="1"/>
        </p:nvSpPr>
        <p:spPr>
          <a:xfrm>
            <a:off x="0" y="365125"/>
            <a:ext cx="12192000" cy="1316038"/>
          </a:xfrm>
          <a:prstGeom prst="rect">
            <a:avLst/>
          </a:prstGeom>
          <a:solidFill>
            <a:srgbClr val="DC9C00"/>
          </a:solidFill>
          <a:ln>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77181A-0E6C-1949-A977-C737F088A6A9}"/>
              </a:ext>
            </a:extLst>
          </p:cNvPr>
          <p:cNvSpPr>
            <a:spLocks noGrp="1"/>
          </p:cNvSpPr>
          <p:nvPr>
            <p:ph type="title"/>
          </p:nvPr>
        </p:nvSpPr>
        <p:spPr>
          <a:xfrm>
            <a:off x="839788" y="365125"/>
            <a:ext cx="10515600"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857E37C-9F16-C640-9A54-333B4A163C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1A955C-A9DA-B24D-A157-ED8A8143E5CB}"/>
              </a:ext>
            </a:extLst>
          </p:cNvPr>
          <p:cNvSpPr>
            <a:spLocks noGrp="1"/>
          </p:cNvSpPr>
          <p:nvPr>
            <p:ph sz="half" idx="2"/>
          </p:nvPr>
        </p:nvSpPr>
        <p:spPr>
          <a:xfrm>
            <a:off x="839788" y="2505075"/>
            <a:ext cx="5157787" cy="35054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EC745645-88E5-4942-A454-BFD2427F02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2D552F-1C71-A144-8F29-26E330E7A3E9}"/>
              </a:ext>
            </a:extLst>
          </p:cNvPr>
          <p:cNvSpPr>
            <a:spLocks noGrp="1"/>
          </p:cNvSpPr>
          <p:nvPr>
            <p:ph sz="quarter" idx="4"/>
          </p:nvPr>
        </p:nvSpPr>
        <p:spPr>
          <a:xfrm>
            <a:off x="6172200" y="2505075"/>
            <a:ext cx="5183188" cy="35054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CE85C6C5-8AE1-A94A-86BB-2E148D36B49D}"/>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14" name="Picture 13">
            <a:extLst>
              <a:ext uri="{FF2B5EF4-FFF2-40B4-BE49-F238E27FC236}">
                <a16:creationId xmlns:a16="http://schemas.microsoft.com/office/drawing/2014/main" id="{3C34F4A8-21A9-1240-AB88-6AF81217D26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2" name="Date Placeholder 3">
            <a:extLst>
              <a:ext uri="{FF2B5EF4-FFF2-40B4-BE49-F238E27FC236}">
                <a16:creationId xmlns:a16="http://schemas.microsoft.com/office/drawing/2014/main" id="{BF0385C4-DF09-8A4B-BAAD-7D91EE7821D0}"/>
              </a:ext>
            </a:extLst>
          </p:cNvPr>
          <p:cNvSpPr>
            <a:spLocks noGrp="1"/>
          </p:cNvSpPr>
          <p:nvPr>
            <p:ph type="dt" sz="half" idx="13"/>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401442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59CEF3D-837E-B944-936C-9C3066D3778D}"/>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8" name="Picture 7">
            <a:extLst>
              <a:ext uri="{FF2B5EF4-FFF2-40B4-BE49-F238E27FC236}">
                <a16:creationId xmlns:a16="http://schemas.microsoft.com/office/drawing/2014/main" id="{27FBB492-A665-9F47-99A0-284D45849C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3" name="Title 1">
            <a:extLst>
              <a:ext uri="{FF2B5EF4-FFF2-40B4-BE49-F238E27FC236}">
                <a16:creationId xmlns:a16="http://schemas.microsoft.com/office/drawing/2014/main" id="{164C828C-0FE9-9E4D-9618-EA184911DE8D}"/>
              </a:ext>
            </a:extLst>
          </p:cNvPr>
          <p:cNvSpPr>
            <a:spLocks noGrp="1"/>
          </p:cNvSpPr>
          <p:nvPr>
            <p:ph type="title"/>
          </p:nvPr>
        </p:nvSpPr>
        <p:spPr>
          <a:xfrm>
            <a:off x="838200" y="224631"/>
            <a:ext cx="10515600" cy="888074"/>
          </a:xfrm>
        </p:spPr>
        <p:txBody>
          <a:bodyPr/>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5855A8AE-408D-F943-9786-011175429E22}"/>
              </a:ext>
            </a:extLst>
          </p:cNvPr>
          <p:cNvSpPr>
            <a:spLocks noGrp="1"/>
          </p:cNvSpPr>
          <p:nvPr>
            <p:ph type="pic" sz="quarter" idx="14"/>
          </p:nvPr>
        </p:nvSpPr>
        <p:spPr>
          <a:xfrm>
            <a:off x="1500793" y="1112705"/>
            <a:ext cx="9190413" cy="4351661"/>
          </a:xfrm>
        </p:spPr>
        <p:txBody>
          <a:bodyPr/>
          <a:lstStyle>
            <a:lvl1pPr marL="0" indent="0" algn="ctr">
              <a:buNone/>
              <a:defRPr/>
            </a:lvl1pPr>
          </a:lstStyle>
          <a:p>
            <a:r>
              <a:rPr lang="en-US" dirty="0"/>
              <a:t>Click icon to add picture</a:t>
            </a:r>
          </a:p>
        </p:txBody>
      </p:sp>
      <p:sp>
        <p:nvSpPr>
          <p:cNvPr id="19" name="Rectangle 18">
            <a:extLst>
              <a:ext uri="{FF2B5EF4-FFF2-40B4-BE49-F238E27FC236}">
                <a16:creationId xmlns:a16="http://schemas.microsoft.com/office/drawing/2014/main" id="{6C98A577-2B1C-FF49-A424-9DE5369F7E62}"/>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a:extLst>
              <a:ext uri="{FF2B5EF4-FFF2-40B4-BE49-F238E27FC236}">
                <a16:creationId xmlns:a16="http://schemas.microsoft.com/office/drawing/2014/main" id="{FC77BB7A-ED40-6B49-A674-7E2FD9D1F1EA}"/>
              </a:ext>
            </a:extLst>
          </p:cNvPr>
          <p:cNvSpPr>
            <a:spLocks noGrp="1"/>
          </p:cNvSpPr>
          <p:nvPr>
            <p:ph type="body" sz="quarter" idx="15" hasCustomPrompt="1"/>
          </p:nvPr>
        </p:nvSpPr>
        <p:spPr>
          <a:xfrm>
            <a:off x="1500188" y="5464175"/>
            <a:ext cx="9191625" cy="700088"/>
          </a:xfrm>
        </p:spPr>
        <p:txBody>
          <a:bodyPr>
            <a:normAutofit/>
          </a:bodyPr>
          <a:lstStyle>
            <a:lvl1pPr marL="0" indent="0">
              <a:buNone/>
              <a:defRPr sz="2000"/>
            </a:lvl1pPr>
          </a:lstStyle>
          <a:p>
            <a:pPr lvl="0"/>
            <a:r>
              <a:rPr lang="en-US" sz="2000" dirty="0"/>
              <a:t>Image Description/Caption</a:t>
            </a:r>
            <a:endParaRPr lang="en-US" dirty="0"/>
          </a:p>
        </p:txBody>
      </p:sp>
      <p:sp>
        <p:nvSpPr>
          <p:cNvPr id="15" name="Vertical Text Placeholder 14">
            <a:extLst>
              <a:ext uri="{FF2B5EF4-FFF2-40B4-BE49-F238E27FC236}">
                <a16:creationId xmlns:a16="http://schemas.microsoft.com/office/drawing/2014/main" id="{9835AE5C-33C0-F642-AA66-D1D30C1E6158}"/>
              </a:ext>
            </a:extLst>
          </p:cNvPr>
          <p:cNvSpPr>
            <a:spLocks noGrp="1"/>
          </p:cNvSpPr>
          <p:nvPr>
            <p:ph type="body" orient="vert" sz="quarter" idx="16" hasCustomPrompt="1"/>
          </p:nvPr>
        </p:nvSpPr>
        <p:spPr>
          <a:xfrm>
            <a:off x="10714183" y="1145472"/>
            <a:ext cx="308319" cy="4318704"/>
          </a:xfrm>
        </p:spPr>
        <p:txBody>
          <a:bodyPr vert="eaVert">
            <a:noAutofit/>
          </a:bodyPr>
          <a:lstStyle>
            <a:lvl2pPr marL="457200" indent="0">
              <a:buNone/>
              <a:defRPr sz="1200"/>
            </a:lvl2pPr>
          </a:lstStyle>
          <a:p>
            <a:pPr lvl="1"/>
            <a:r>
              <a:rPr lang="en-US" dirty="0"/>
              <a:t>optional image credit</a:t>
            </a:r>
          </a:p>
        </p:txBody>
      </p:sp>
      <p:sp>
        <p:nvSpPr>
          <p:cNvPr id="11" name="Date Placeholder 3">
            <a:extLst>
              <a:ext uri="{FF2B5EF4-FFF2-40B4-BE49-F238E27FC236}">
                <a16:creationId xmlns:a16="http://schemas.microsoft.com/office/drawing/2014/main" id="{BC73403C-6ED0-1B44-9A63-27314EA5882C}"/>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81688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EDD4-25C1-2A40-A664-CE33BAFB1D60}"/>
              </a:ext>
            </a:extLst>
          </p:cNvPr>
          <p:cNvSpPr>
            <a:spLocks noGrp="1"/>
          </p:cNvSpPr>
          <p:nvPr>
            <p:ph type="title"/>
          </p:nvPr>
        </p:nvSpPr>
        <p:spPr>
          <a:xfrm>
            <a:off x="838200" y="138093"/>
            <a:ext cx="10515600" cy="1325563"/>
          </a:xfrm>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DF06EFEE-C1B2-FB41-BB7E-6093C1033701}"/>
              </a:ext>
            </a:extLst>
          </p:cNvPr>
          <p:cNvSpPr>
            <a:spLocks noGrp="1"/>
          </p:cNvSpPr>
          <p:nvPr>
            <p:ph type="sldNum" sz="quarter" idx="11"/>
          </p:nvPr>
        </p:nvSpPr>
        <p:spPr>
          <a:xfrm>
            <a:off x="8610600" y="6356350"/>
            <a:ext cx="2743200" cy="365125"/>
          </a:xfrm>
          <a:prstGeom prst="rect">
            <a:avLst/>
          </a:prstGeom>
        </p:spPr>
        <p:txBody>
          <a:bodyPr/>
          <a:lstStyle/>
          <a:p>
            <a:fld id="{890095BB-9296-D94C-BFC1-96C36C4DBD64}" type="slidenum">
              <a:rPr lang="en-US" smtClean="0"/>
              <a:pPr/>
              <a:t>‹#›</a:t>
            </a:fld>
            <a:endParaRPr lang="en-US" dirty="0"/>
          </a:p>
        </p:txBody>
      </p:sp>
      <p:sp>
        <p:nvSpPr>
          <p:cNvPr id="5" name="Rectangle 4">
            <a:extLst>
              <a:ext uri="{FF2B5EF4-FFF2-40B4-BE49-F238E27FC236}">
                <a16:creationId xmlns:a16="http://schemas.microsoft.com/office/drawing/2014/main" id="{2E1EDA64-E2A0-DE47-9845-2691B7CF34B5}"/>
              </a:ext>
            </a:extLst>
          </p:cNvPr>
          <p:cNvSpPr/>
          <p:nvPr userDrawn="1"/>
        </p:nvSpPr>
        <p:spPr>
          <a:xfrm>
            <a:off x="0" y="0"/>
            <a:ext cx="12192000" cy="6858000"/>
          </a:xfrm>
          <a:prstGeom prst="rect">
            <a:avLst/>
          </a:prstGeom>
          <a:noFill/>
          <a:ln w="76200">
            <a:solidFill>
              <a:srgbClr val="DC9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5BA47DF-0ABB-BC45-8909-F8C7C80964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14" name="Picture Placeholder 13">
            <a:extLst>
              <a:ext uri="{FF2B5EF4-FFF2-40B4-BE49-F238E27FC236}">
                <a16:creationId xmlns:a16="http://schemas.microsoft.com/office/drawing/2014/main" id="{01C82FA7-968A-534C-88D0-8A5DABA0F1FC}"/>
              </a:ext>
            </a:extLst>
          </p:cNvPr>
          <p:cNvSpPr>
            <a:spLocks noGrp="1"/>
          </p:cNvSpPr>
          <p:nvPr>
            <p:ph type="pic" sz="quarter" idx="12"/>
          </p:nvPr>
        </p:nvSpPr>
        <p:spPr>
          <a:xfrm>
            <a:off x="1604180" y="1642126"/>
            <a:ext cx="3954443" cy="1938338"/>
          </a:xfrm>
        </p:spPr>
        <p:txBody>
          <a:bodyPr/>
          <a:lstStyle/>
          <a:p>
            <a:r>
              <a:rPr lang="en-US" dirty="0"/>
              <a:t>Click icon to add picture</a:t>
            </a:r>
          </a:p>
        </p:txBody>
      </p:sp>
      <p:sp>
        <p:nvSpPr>
          <p:cNvPr id="16" name="Picture Placeholder 13">
            <a:extLst>
              <a:ext uri="{FF2B5EF4-FFF2-40B4-BE49-F238E27FC236}">
                <a16:creationId xmlns:a16="http://schemas.microsoft.com/office/drawing/2014/main" id="{42290C18-02DB-AD40-A65E-D89E232BAE2F}"/>
              </a:ext>
            </a:extLst>
          </p:cNvPr>
          <p:cNvSpPr>
            <a:spLocks noGrp="1"/>
          </p:cNvSpPr>
          <p:nvPr>
            <p:ph type="pic" sz="quarter" idx="13"/>
          </p:nvPr>
        </p:nvSpPr>
        <p:spPr>
          <a:xfrm>
            <a:off x="6633378" y="1642126"/>
            <a:ext cx="3954443" cy="1938338"/>
          </a:xfrm>
        </p:spPr>
        <p:txBody>
          <a:bodyPr/>
          <a:lstStyle/>
          <a:p>
            <a:r>
              <a:rPr lang="en-US" dirty="0"/>
              <a:t>Click icon to add picture</a:t>
            </a:r>
          </a:p>
        </p:txBody>
      </p:sp>
      <p:sp>
        <p:nvSpPr>
          <p:cNvPr id="17" name="Picture Placeholder 13">
            <a:extLst>
              <a:ext uri="{FF2B5EF4-FFF2-40B4-BE49-F238E27FC236}">
                <a16:creationId xmlns:a16="http://schemas.microsoft.com/office/drawing/2014/main" id="{94A26E5D-E59D-7741-B24A-27098E26279A}"/>
              </a:ext>
            </a:extLst>
          </p:cNvPr>
          <p:cNvSpPr>
            <a:spLocks noGrp="1"/>
          </p:cNvSpPr>
          <p:nvPr>
            <p:ph type="pic" sz="quarter" idx="14"/>
          </p:nvPr>
        </p:nvSpPr>
        <p:spPr>
          <a:xfrm>
            <a:off x="1604180" y="3999237"/>
            <a:ext cx="3954443" cy="1938338"/>
          </a:xfrm>
        </p:spPr>
        <p:txBody>
          <a:bodyPr/>
          <a:lstStyle/>
          <a:p>
            <a:r>
              <a:rPr lang="en-US" dirty="0"/>
              <a:t>Click icon to add picture</a:t>
            </a:r>
          </a:p>
        </p:txBody>
      </p:sp>
      <p:sp>
        <p:nvSpPr>
          <p:cNvPr id="18" name="Picture Placeholder 13">
            <a:extLst>
              <a:ext uri="{FF2B5EF4-FFF2-40B4-BE49-F238E27FC236}">
                <a16:creationId xmlns:a16="http://schemas.microsoft.com/office/drawing/2014/main" id="{56D8C4C4-F157-F148-A66A-F08572B9966C}"/>
              </a:ext>
            </a:extLst>
          </p:cNvPr>
          <p:cNvSpPr>
            <a:spLocks noGrp="1"/>
          </p:cNvSpPr>
          <p:nvPr>
            <p:ph type="pic" sz="quarter" idx="15"/>
          </p:nvPr>
        </p:nvSpPr>
        <p:spPr>
          <a:xfrm>
            <a:off x="6633377" y="4007853"/>
            <a:ext cx="3954443" cy="1938338"/>
          </a:xfrm>
        </p:spPr>
        <p:txBody>
          <a:bodyPr/>
          <a:lstStyle/>
          <a:p>
            <a:r>
              <a:rPr lang="en-US" dirty="0"/>
              <a:t>Click icon to add picture</a:t>
            </a:r>
          </a:p>
        </p:txBody>
      </p:sp>
      <p:sp>
        <p:nvSpPr>
          <p:cNvPr id="20" name="Text Placeholder 19">
            <a:extLst>
              <a:ext uri="{FF2B5EF4-FFF2-40B4-BE49-F238E27FC236}">
                <a16:creationId xmlns:a16="http://schemas.microsoft.com/office/drawing/2014/main" id="{0D2818BE-B6FB-C047-98D4-5EBB2FEA2EB0}"/>
              </a:ext>
            </a:extLst>
          </p:cNvPr>
          <p:cNvSpPr>
            <a:spLocks noGrp="1"/>
          </p:cNvSpPr>
          <p:nvPr>
            <p:ph type="body" sz="quarter" idx="16" hasCustomPrompt="1"/>
          </p:nvPr>
        </p:nvSpPr>
        <p:spPr>
          <a:xfrm>
            <a:off x="1604963" y="3579813"/>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21" name="Text Placeholder 19">
            <a:extLst>
              <a:ext uri="{FF2B5EF4-FFF2-40B4-BE49-F238E27FC236}">
                <a16:creationId xmlns:a16="http://schemas.microsoft.com/office/drawing/2014/main" id="{D8B4DA7B-1BB5-BF4A-8BF2-05BE71AC35C2}"/>
              </a:ext>
            </a:extLst>
          </p:cNvPr>
          <p:cNvSpPr>
            <a:spLocks noGrp="1"/>
          </p:cNvSpPr>
          <p:nvPr>
            <p:ph type="body" sz="quarter" idx="17" hasCustomPrompt="1"/>
          </p:nvPr>
        </p:nvSpPr>
        <p:spPr>
          <a:xfrm>
            <a:off x="6632593" y="3572877"/>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22" name="Text Placeholder 19">
            <a:extLst>
              <a:ext uri="{FF2B5EF4-FFF2-40B4-BE49-F238E27FC236}">
                <a16:creationId xmlns:a16="http://schemas.microsoft.com/office/drawing/2014/main" id="{32822961-6399-3F45-9ADD-CD733569D52B}"/>
              </a:ext>
            </a:extLst>
          </p:cNvPr>
          <p:cNvSpPr>
            <a:spLocks noGrp="1"/>
          </p:cNvSpPr>
          <p:nvPr>
            <p:ph type="body" sz="quarter" idx="18" hasCustomPrompt="1"/>
          </p:nvPr>
        </p:nvSpPr>
        <p:spPr>
          <a:xfrm>
            <a:off x="1604180" y="5948592"/>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23" name="Text Placeholder 19">
            <a:extLst>
              <a:ext uri="{FF2B5EF4-FFF2-40B4-BE49-F238E27FC236}">
                <a16:creationId xmlns:a16="http://schemas.microsoft.com/office/drawing/2014/main" id="{20A93D16-8A45-EE4B-B448-2671A78148A0}"/>
              </a:ext>
            </a:extLst>
          </p:cNvPr>
          <p:cNvSpPr>
            <a:spLocks noGrp="1"/>
          </p:cNvSpPr>
          <p:nvPr>
            <p:ph type="body" sz="quarter" idx="19" hasCustomPrompt="1"/>
          </p:nvPr>
        </p:nvSpPr>
        <p:spPr>
          <a:xfrm>
            <a:off x="6643610" y="5955609"/>
            <a:ext cx="3952875" cy="298450"/>
          </a:xfrm>
        </p:spPr>
        <p:txBody>
          <a:bodyPr>
            <a:noAutofit/>
          </a:bodyPr>
          <a:lstStyle>
            <a:lvl1pPr marL="0" indent="0">
              <a:buNone/>
              <a:defRPr sz="1200"/>
            </a:lvl1pPr>
          </a:lstStyle>
          <a:p>
            <a:pPr lvl="0"/>
            <a:r>
              <a:rPr lang="en-US" sz="1200" dirty="0"/>
              <a:t>Optional source/credit</a:t>
            </a:r>
            <a:endParaRPr lang="en-US" dirty="0"/>
          </a:p>
        </p:txBody>
      </p:sp>
      <p:sp>
        <p:nvSpPr>
          <p:cNvPr id="15" name="Date Placeholder 3">
            <a:extLst>
              <a:ext uri="{FF2B5EF4-FFF2-40B4-BE49-F238E27FC236}">
                <a16:creationId xmlns:a16="http://schemas.microsoft.com/office/drawing/2014/main" id="{C2A43FF1-5229-B94A-BA4C-B597CAE8B397}"/>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419873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62C1A8-92BA-CC48-AA24-C39E058E0755}"/>
              </a:ext>
            </a:extLst>
          </p:cNvPr>
          <p:cNvSpPr>
            <a:spLocks noGrp="1"/>
          </p:cNvSpPr>
          <p:nvPr>
            <p:ph type="sldNum" sz="quarter" idx="12"/>
          </p:nvPr>
        </p:nvSpPr>
        <p:spPr>
          <a:xfrm>
            <a:off x="8610600" y="6356350"/>
            <a:ext cx="2743200" cy="365125"/>
          </a:xfrm>
          <a:prstGeom prst="rect">
            <a:avLst/>
          </a:prstGeom>
        </p:spPr>
        <p:txBody>
          <a:bodyPr/>
          <a:lstStyle/>
          <a:p>
            <a:fld id="{890095BB-9296-D94C-BFC1-96C36C4DBD64}" type="slidenum">
              <a:rPr lang="en-US" smtClean="0"/>
              <a:t>‹#›</a:t>
            </a:fld>
            <a:endParaRPr lang="en-US" dirty="0"/>
          </a:p>
        </p:txBody>
      </p:sp>
      <p:pic>
        <p:nvPicPr>
          <p:cNvPr id="6" name="Picture 5">
            <a:extLst>
              <a:ext uri="{FF2B5EF4-FFF2-40B4-BE49-F238E27FC236}">
                <a16:creationId xmlns:a16="http://schemas.microsoft.com/office/drawing/2014/main" id="{65346FB1-1D71-9A40-A453-DB8D4FCAA0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4418" y="6163811"/>
            <a:ext cx="1447800" cy="505222"/>
          </a:xfrm>
          <a:prstGeom prst="rect">
            <a:avLst/>
          </a:prstGeom>
        </p:spPr>
      </p:pic>
      <p:sp>
        <p:nvSpPr>
          <p:cNvPr id="9" name="Content Placeholder 8">
            <a:extLst>
              <a:ext uri="{FF2B5EF4-FFF2-40B4-BE49-F238E27FC236}">
                <a16:creationId xmlns:a16="http://schemas.microsoft.com/office/drawing/2014/main" id="{4E5CC1F4-2F88-EB44-8338-DD6E8EEFA057}"/>
              </a:ext>
            </a:extLst>
          </p:cNvPr>
          <p:cNvSpPr>
            <a:spLocks noGrp="1"/>
          </p:cNvSpPr>
          <p:nvPr>
            <p:ph sz="quarter" idx="13"/>
          </p:nvPr>
        </p:nvSpPr>
        <p:spPr>
          <a:xfrm>
            <a:off x="1596231" y="2573066"/>
            <a:ext cx="8999537" cy="1561171"/>
          </a:xfrm>
        </p:spPr>
        <p:txBody>
          <a:bodyPr/>
          <a:lstStyle>
            <a:lvl1pPr marL="0" indent="0" algn="ctr" fontAlgn="ctr">
              <a:buNone/>
              <a:defRPr/>
            </a:lvl1pPr>
          </a:lstStyle>
          <a:p>
            <a:pPr lvl="0"/>
            <a:r>
              <a:rPr lang="en-US"/>
              <a:t>Click to edit Master text styles</a:t>
            </a:r>
          </a:p>
          <a:p>
            <a:pPr lvl="1"/>
            <a:r>
              <a:rPr lang="en-US"/>
              <a:t>Second level</a:t>
            </a:r>
          </a:p>
        </p:txBody>
      </p:sp>
      <p:pic>
        <p:nvPicPr>
          <p:cNvPr id="12" name="Graphic 11" descr="Open quotation mark">
            <a:extLst>
              <a:ext uri="{FF2B5EF4-FFF2-40B4-BE49-F238E27FC236}">
                <a16:creationId xmlns:a16="http://schemas.microsoft.com/office/drawing/2014/main" id="{EC7D9F12-F580-8840-BDD4-5EFE1268A63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395412" y="1859877"/>
            <a:ext cx="914400" cy="914400"/>
          </a:xfrm>
          <a:prstGeom prst="rect">
            <a:avLst/>
          </a:prstGeom>
        </p:spPr>
      </p:pic>
      <p:pic>
        <p:nvPicPr>
          <p:cNvPr id="14" name="Graphic 13" descr="Closed quotation mark">
            <a:extLst>
              <a:ext uri="{FF2B5EF4-FFF2-40B4-BE49-F238E27FC236}">
                <a16:creationId xmlns:a16="http://schemas.microsoft.com/office/drawing/2014/main" id="{80AE0481-E278-524D-914E-8F37B3C1191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982200" y="3933026"/>
            <a:ext cx="914400" cy="914400"/>
          </a:xfrm>
          <a:prstGeom prst="rect">
            <a:avLst/>
          </a:prstGeom>
        </p:spPr>
      </p:pic>
      <p:sp>
        <p:nvSpPr>
          <p:cNvPr id="8" name="Date Placeholder 3">
            <a:extLst>
              <a:ext uri="{FF2B5EF4-FFF2-40B4-BE49-F238E27FC236}">
                <a16:creationId xmlns:a16="http://schemas.microsoft.com/office/drawing/2014/main" id="{A1EC0AA6-43D8-8B46-BD62-7B4699B5BDE6}"/>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211219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82CEAD-E633-FC4D-9988-640694A89F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242BF88-0483-154A-B488-C73C37C56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B42DCE7-4C28-BD48-9481-6F657D82865E}"/>
              </a:ext>
            </a:extLst>
          </p:cNvPr>
          <p:cNvSpPr>
            <a:spLocks noGrp="1"/>
          </p:cNvSpPr>
          <p:nvPr>
            <p:ph type="dt" sz="half" idx="2"/>
          </p:nvPr>
        </p:nvSpPr>
        <p:spPr>
          <a:xfrm>
            <a:off x="4724400" y="6356349"/>
            <a:ext cx="27432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8" name="Slide Number Placeholder 4">
            <a:extLst>
              <a:ext uri="{FF2B5EF4-FFF2-40B4-BE49-F238E27FC236}">
                <a16:creationId xmlns:a16="http://schemas.microsoft.com/office/drawing/2014/main" id="{3886527E-ACB1-6345-9E10-5F4B8BB89E20}"/>
              </a:ext>
            </a:extLst>
          </p:cNvPr>
          <p:cNvSpPr>
            <a:spLocks noGrp="1"/>
          </p:cNvSpPr>
          <p:nvPr>
            <p:ph type="sldNum" sz="quarter" idx="4"/>
          </p:nvPr>
        </p:nvSpPr>
        <p:spPr>
          <a:xfrm>
            <a:off x="8610600" y="6356350"/>
            <a:ext cx="2743200" cy="365125"/>
          </a:xfrm>
          <a:prstGeom prst="rect">
            <a:avLst/>
          </a:prstGeom>
        </p:spPr>
        <p:txBody>
          <a:bodyPr/>
          <a:lstStyle>
            <a:lvl1pPr algn="r">
              <a:defRPr sz="1400">
                <a:solidFill>
                  <a:schemeClr val="bg2">
                    <a:lumMod val="75000"/>
                  </a:schemeClr>
                </a:solidFill>
              </a:defRPr>
            </a:lvl1pPr>
          </a:lstStyle>
          <a:p>
            <a:fld id="{890095BB-9296-D94C-BFC1-96C36C4DBD64}" type="slidenum">
              <a:rPr lang="en-US" smtClean="0"/>
              <a:pPr/>
              <a:t>‹#›</a:t>
            </a:fld>
            <a:endParaRPr lang="en-US" dirty="0"/>
          </a:p>
        </p:txBody>
      </p:sp>
    </p:spTree>
    <p:extLst>
      <p:ext uri="{BB962C8B-B14F-4D97-AF65-F5344CB8AC3E}">
        <p14:creationId xmlns:p14="http://schemas.microsoft.com/office/powerpoint/2010/main" val="4007646710"/>
      </p:ext>
    </p:extLst>
  </p:cSld>
  <p:clrMap bg1="lt1" tx1="dk1" bg2="lt2" tx2="dk2" accent1="accent1" accent2="accent2" accent3="accent3" accent4="accent4" accent5="accent5" accent6="accent6" hlink="hlink" folHlink="folHlink"/>
  <p:sldLayoutIdLst>
    <p:sldLayoutId id="2147483650" r:id="rId1"/>
    <p:sldLayoutId id="2147483654" r:id="rId2"/>
    <p:sldLayoutId id="2147483664" r:id="rId3"/>
    <p:sldLayoutId id="2147483660" r:id="rId4"/>
    <p:sldLayoutId id="2147483663" r:id="rId5"/>
    <p:sldLayoutId id="2147483653" r:id="rId6"/>
    <p:sldLayoutId id="2147483652" r:id="rId7"/>
    <p:sldLayoutId id="2147483665" r:id="rId8"/>
    <p:sldLayoutId id="2147483655" r:id="rId9"/>
    <p:sldLayoutId id="2147483661" r:id="rId10"/>
    <p:sldLayoutId id="2147483666" r:id="rId11"/>
    <p:sldLayoutId id="2147483667" r:id="rId12"/>
    <p:sldLayoutId id="2147483668" r:id="rId13"/>
    <p:sldLayoutId id="2147483669" r:id="rId14"/>
  </p:sldLayoutIdLst>
  <p:hf hdr="0" ftr="0" dt="0"/>
  <p:txStyles>
    <p:titleStyle>
      <a:lvl1pPr algn="ctr" defTabSz="914400" rtl="0" eaLnBrk="1" latinLnBrk="0" hangingPunct="1">
        <a:lnSpc>
          <a:spcPct val="90000"/>
        </a:lnSpc>
        <a:spcBef>
          <a:spcPct val="0"/>
        </a:spcBef>
        <a:buNone/>
        <a:defRPr sz="4400" b="1" i="0" kern="1200" spc="200"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DC9C00"/>
        </a:buClr>
        <a:buFont typeface="Courier New" panose="02070309020205020404" pitchFamily="49" charset="0"/>
        <a:buChar char="o"/>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DC9C00"/>
        </a:buClr>
        <a:buFont typeface="Courier New" panose="02070309020205020404" pitchFamily="49" charset="0"/>
        <a:buChar char="o"/>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34F632-B145-4C8E-BA53-2C7C2B828F5A}"/>
              </a:ext>
            </a:extLst>
          </p:cNvPr>
          <p:cNvSpPr>
            <a:spLocks noGrp="1"/>
          </p:cNvSpPr>
          <p:nvPr>
            <p:ph sz="quarter" idx="10"/>
          </p:nvPr>
        </p:nvSpPr>
        <p:spPr/>
        <p:txBody>
          <a:bodyPr/>
          <a:lstStyle/>
          <a:p>
            <a:r>
              <a:rPr lang="en-US" dirty="0"/>
              <a:t>[your school name]</a:t>
            </a:r>
          </a:p>
        </p:txBody>
      </p:sp>
      <p:sp>
        <p:nvSpPr>
          <p:cNvPr id="3" name="Content Placeholder 2">
            <a:extLst>
              <a:ext uri="{FF2B5EF4-FFF2-40B4-BE49-F238E27FC236}">
                <a16:creationId xmlns:a16="http://schemas.microsoft.com/office/drawing/2014/main" id="{3B4C8F25-FD5A-4F7F-9D5A-B231901CBA34}"/>
              </a:ext>
            </a:extLst>
          </p:cNvPr>
          <p:cNvSpPr>
            <a:spLocks noGrp="1"/>
          </p:cNvSpPr>
          <p:nvPr>
            <p:ph sz="quarter" idx="11"/>
          </p:nvPr>
        </p:nvSpPr>
        <p:spPr/>
        <p:txBody>
          <a:bodyPr>
            <a:normAutofit/>
          </a:bodyPr>
          <a:lstStyle/>
          <a:p>
            <a:r>
              <a:rPr lang="en-US" dirty="0"/>
              <a:t>White Coat Ceremony</a:t>
            </a:r>
          </a:p>
        </p:txBody>
      </p:sp>
      <p:sp>
        <p:nvSpPr>
          <p:cNvPr id="4" name="Content Placeholder 3">
            <a:extLst>
              <a:ext uri="{FF2B5EF4-FFF2-40B4-BE49-F238E27FC236}">
                <a16:creationId xmlns:a16="http://schemas.microsoft.com/office/drawing/2014/main" id="{F8D6E9F2-7AD8-44D7-8B2A-58CA33CBEFFD}"/>
              </a:ext>
            </a:extLst>
          </p:cNvPr>
          <p:cNvSpPr>
            <a:spLocks noGrp="1"/>
          </p:cNvSpPr>
          <p:nvPr>
            <p:ph sz="quarter" idx="12"/>
          </p:nvPr>
        </p:nvSpPr>
        <p:spPr/>
        <p:txBody>
          <a:bodyPr/>
          <a:lstStyle/>
          <a:p>
            <a:endParaRPr lang="en-US"/>
          </a:p>
        </p:txBody>
      </p:sp>
      <p:sp>
        <p:nvSpPr>
          <p:cNvPr id="5" name="Slide Number Placeholder 4">
            <a:extLst>
              <a:ext uri="{FF2B5EF4-FFF2-40B4-BE49-F238E27FC236}">
                <a16:creationId xmlns:a16="http://schemas.microsoft.com/office/drawing/2014/main" id="{24D41F96-35BC-4BC3-B589-ABBC0C2FC0B3}"/>
              </a:ext>
            </a:extLst>
          </p:cNvPr>
          <p:cNvSpPr>
            <a:spLocks noGrp="1"/>
          </p:cNvSpPr>
          <p:nvPr>
            <p:ph type="sldNum" sz="quarter" idx="13"/>
          </p:nvPr>
        </p:nvSpPr>
        <p:spPr/>
        <p:txBody>
          <a:bodyPr/>
          <a:lstStyle/>
          <a:p>
            <a:fld id="{890095BB-9296-D94C-BFC1-96C36C4DBD64}" type="slidenum">
              <a:rPr lang="en-US" smtClean="0"/>
              <a:pPr/>
              <a:t>1</a:t>
            </a:fld>
            <a:endParaRPr lang="en-US" dirty="0"/>
          </a:p>
        </p:txBody>
      </p:sp>
      <p:sp>
        <p:nvSpPr>
          <p:cNvPr id="6" name="Subtitle 2">
            <a:extLst>
              <a:ext uri="{FF2B5EF4-FFF2-40B4-BE49-F238E27FC236}">
                <a16:creationId xmlns:a16="http://schemas.microsoft.com/office/drawing/2014/main" id="{C003FE87-B4FA-481C-BF01-427DA22FB47D}"/>
              </a:ext>
            </a:extLst>
          </p:cNvPr>
          <p:cNvSpPr txBox="1">
            <a:spLocks/>
          </p:cNvSpPr>
          <p:nvPr/>
        </p:nvSpPr>
        <p:spPr>
          <a:xfrm>
            <a:off x="7885440" y="5974136"/>
            <a:ext cx="3907532"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FF0000"/>
                </a:solidFill>
                <a:latin typeface="Arial" panose="020B0604020202020204" pitchFamily="34" charset="0"/>
                <a:cs typeface="Arial" panose="020B0604020202020204" pitchFamily="34" charset="0"/>
              </a:rPr>
              <a:t>[ Your school logo ]</a:t>
            </a:r>
          </a:p>
        </p:txBody>
      </p:sp>
    </p:spTree>
    <p:extLst>
      <p:ext uri="{BB962C8B-B14F-4D97-AF65-F5344CB8AC3E}">
        <p14:creationId xmlns:p14="http://schemas.microsoft.com/office/powerpoint/2010/main" val="3870342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4C66E-8D45-4DED-A35A-21721294D5A4}"/>
              </a:ext>
            </a:extLst>
          </p:cNvPr>
          <p:cNvSpPr>
            <a:spLocks noGrp="1"/>
          </p:cNvSpPr>
          <p:nvPr>
            <p:ph type="title"/>
          </p:nvPr>
        </p:nvSpPr>
        <p:spPr/>
        <p:txBody>
          <a:bodyPr/>
          <a:lstStyle/>
          <a:p>
            <a:r>
              <a:rPr lang="en-US" dirty="0"/>
              <a:t>History of the </a:t>
            </a:r>
            <a:br>
              <a:rPr lang="en-US" dirty="0"/>
            </a:br>
            <a:r>
              <a:rPr lang="en-US" dirty="0"/>
              <a:t>White Coat Ceremony</a:t>
            </a:r>
          </a:p>
        </p:txBody>
      </p:sp>
      <p:sp>
        <p:nvSpPr>
          <p:cNvPr id="3" name="Slide Number Placeholder 2">
            <a:extLst>
              <a:ext uri="{FF2B5EF4-FFF2-40B4-BE49-F238E27FC236}">
                <a16:creationId xmlns:a16="http://schemas.microsoft.com/office/drawing/2014/main" id="{312CCFF3-6930-48F1-BEF9-01A9049DA063}"/>
              </a:ext>
            </a:extLst>
          </p:cNvPr>
          <p:cNvSpPr>
            <a:spLocks noGrp="1"/>
          </p:cNvSpPr>
          <p:nvPr>
            <p:ph type="sldNum" sz="quarter" idx="12"/>
          </p:nvPr>
        </p:nvSpPr>
        <p:spPr/>
        <p:txBody>
          <a:bodyPr/>
          <a:lstStyle/>
          <a:p>
            <a:fld id="{890095BB-9296-D94C-BFC1-96C36C4DBD64}" type="slidenum">
              <a:rPr lang="en-US" smtClean="0"/>
              <a:pPr/>
              <a:t>2</a:t>
            </a:fld>
            <a:endParaRPr lang="en-US" dirty="0"/>
          </a:p>
        </p:txBody>
      </p:sp>
      <p:sp>
        <p:nvSpPr>
          <p:cNvPr id="6" name="Content Placeholder 5">
            <a:extLst>
              <a:ext uri="{FF2B5EF4-FFF2-40B4-BE49-F238E27FC236}">
                <a16:creationId xmlns:a16="http://schemas.microsoft.com/office/drawing/2014/main" id="{ED1D5760-B55F-852B-A8C3-54AE437B9B6E}"/>
              </a:ext>
            </a:extLst>
          </p:cNvPr>
          <p:cNvSpPr>
            <a:spLocks noGrp="1"/>
          </p:cNvSpPr>
          <p:nvPr>
            <p:ph sz="quarter" idx="13"/>
          </p:nvPr>
        </p:nvSpPr>
        <p:spPr>
          <a:xfrm>
            <a:off x="838199" y="1933905"/>
            <a:ext cx="10406975" cy="4338364"/>
          </a:xfrm>
        </p:spPr>
        <p:txBody>
          <a:bodyPr>
            <a:normAutofit fontScale="92500"/>
          </a:bodyPr>
          <a:lstStyle/>
          <a:p>
            <a:pPr marL="0" indent="0">
              <a:lnSpc>
                <a:spcPct val="100000"/>
              </a:lnSpc>
              <a:spcAft>
                <a:spcPts val="600"/>
              </a:spcAft>
              <a:buNone/>
            </a:pPr>
            <a:r>
              <a:rPr lang="en-US" sz="2800" b="0" i="0" u="none" strike="noStrike" baseline="0" dirty="0"/>
              <a:t>Dr. Arnold P. Gold, a pediatric neurologist, wanted to ensure that future healthcare professionals took an oath to compassionate patient care early in their training, rather than waiting until graduation. He envisioned the White Coat Ceremony as a ritual to emphasize the importance of humanism in healthcare early in training. The first such White Coat Ceremony was held in 1993. Since then, the Gold Foundation has spread the </a:t>
            </a:r>
            <a:r>
              <a:rPr lang="en-US" sz="2800" dirty="0"/>
              <a:t>meaningful ceremony around the world.</a:t>
            </a:r>
          </a:p>
          <a:p>
            <a:pPr marL="0" indent="0">
              <a:lnSpc>
                <a:spcPct val="100000"/>
              </a:lnSpc>
              <a:buNone/>
            </a:pPr>
            <a:r>
              <a:rPr lang="en-US" sz="2800" b="1" i="0" u="none" strike="noStrike" baseline="0" dirty="0"/>
              <a:t>Dr. Gold believed the human connection is essential to the best  care. </a:t>
            </a:r>
            <a:r>
              <a:rPr lang="en-US" sz="2800" dirty="0"/>
              <a:t>S</a:t>
            </a:r>
            <a:r>
              <a:rPr lang="en-US" sz="2800" b="0" i="0" u="none" strike="noStrike" baseline="0" dirty="0"/>
              <a:t>tudies show connection improves patient care and clinician well-being. </a:t>
            </a:r>
            <a:r>
              <a:rPr lang="en-US" sz="2800" dirty="0"/>
              <a:t>Everyone </a:t>
            </a:r>
            <a:r>
              <a:rPr lang="en-US" sz="2800" b="0" i="0" u="none" strike="noStrike" baseline="0" dirty="0"/>
              <a:t>benefits.</a:t>
            </a:r>
            <a:endParaRPr lang="en-US" sz="2800" dirty="0"/>
          </a:p>
        </p:txBody>
      </p:sp>
    </p:spTree>
    <p:extLst>
      <p:ext uri="{BB962C8B-B14F-4D97-AF65-F5344CB8AC3E}">
        <p14:creationId xmlns:p14="http://schemas.microsoft.com/office/powerpoint/2010/main" val="3893255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45C73-2636-418C-9A8A-DB1E60608029}"/>
              </a:ext>
            </a:extLst>
          </p:cNvPr>
          <p:cNvSpPr>
            <a:spLocks noGrp="1"/>
          </p:cNvSpPr>
          <p:nvPr>
            <p:ph type="title"/>
          </p:nvPr>
        </p:nvSpPr>
        <p:spPr/>
        <p:txBody>
          <a:bodyPr/>
          <a:lstStyle/>
          <a:p>
            <a:r>
              <a:rPr lang="en-US" dirty="0"/>
              <a:t>History of the </a:t>
            </a:r>
            <a:br>
              <a:rPr lang="en-US" dirty="0"/>
            </a:br>
            <a:r>
              <a:rPr lang="en-US" dirty="0"/>
              <a:t>White Coat Ceremony</a:t>
            </a:r>
          </a:p>
        </p:txBody>
      </p:sp>
      <p:sp>
        <p:nvSpPr>
          <p:cNvPr id="3" name="Slide Number Placeholder 2">
            <a:extLst>
              <a:ext uri="{FF2B5EF4-FFF2-40B4-BE49-F238E27FC236}">
                <a16:creationId xmlns:a16="http://schemas.microsoft.com/office/drawing/2014/main" id="{F48E291C-95FF-4A86-A294-69771A1DBD8C}"/>
              </a:ext>
            </a:extLst>
          </p:cNvPr>
          <p:cNvSpPr>
            <a:spLocks noGrp="1"/>
          </p:cNvSpPr>
          <p:nvPr>
            <p:ph type="sldNum" sz="quarter" idx="12"/>
          </p:nvPr>
        </p:nvSpPr>
        <p:spPr/>
        <p:txBody>
          <a:bodyPr/>
          <a:lstStyle/>
          <a:p>
            <a:fld id="{890095BB-9296-D94C-BFC1-96C36C4DBD64}" type="slidenum">
              <a:rPr lang="en-US" smtClean="0"/>
              <a:pPr/>
              <a:t>3</a:t>
            </a:fld>
            <a:endParaRPr lang="en-US" dirty="0"/>
          </a:p>
        </p:txBody>
      </p:sp>
      <p:sp>
        <p:nvSpPr>
          <p:cNvPr id="4" name="Content Placeholder 3">
            <a:extLst>
              <a:ext uri="{FF2B5EF4-FFF2-40B4-BE49-F238E27FC236}">
                <a16:creationId xmlns:a16="http://schemas.microsoft.com/office/drawing/2014/main" id="{A2FCFA5F-3F06-409D-8DA5-8B4E6041AC45}"/>
              </a:ext>
            </a:extLst>
          </p:cNvPr>
          <p:cNvSpPr>
            <a:spLocks noGrp="1"/>
          </p:cNvSpPr>
          <p:nvPr>
            <p:ph sz="quarter" idx="13"/>
          </p:nvPr>
        </p:nvSpPr>
        <p:spPr>
          <a:xfrm>
            <a:off x="838199" y="1994409"/>
            <a:ext cx="10515600" cy="4217356"/>
          </a:xfrm>
        </p:spPr>
        <p:txBody>
          <a:bodyPr>
            <a:normAutofit/>
          </a:bodyPr>
          <a:lstStyle/>
          <a:p>
            <a:pPr marL="0" indent="0">
              <a:lnSpc>
                <a:spcPct val="100000"/>
              </a:lnSpc>
              <a:spcAft>
                <a:spcPts val="600"/>
              </a:spcAft>
              <a:buNone/>
            </a:pPr>
            <a:r>
              <a:rPr lang="en-US" sz="2600" dirty="0">
                <a:ea typeface="Source Sans Pro Light" panose="020B0403030403020204" pitchFamily="34" charset="0"/>
              </a:rPr>
              <a:t>Today, virtually all U.S. allopathic (MD) and osteopathic (DO) medical schools hold a White Coat Ceremony, along with many medical schools around the globe.</a:t>
            </a:r>
          </a:p>
          <a:p>
            <a:pPr marL="0" indent="0">
              <a:lnSpc>
                <a:spcPct val="100000"/>
              </a:lnSpc>
              <a:buNone/>
            </a:pPr>
            <a:r>
              <a:rPr lang="en-US" sz="2600" dirty="0">
                <a:ea typeface="Source Sans Pro Light" panose="020B0403030403020204" pitchFamily="34" charset="0"/>
              </a:rPr>
              <a:t>In 2014, recognizing the vital role nurses play in healthcare, the Gold Foundation partnered with the American Association of Colleges of Nursing to adopt a White Coat Ceremony for Nursing. More than 450 nursing schools have participated.</a:t>
            </a:r>
          </a:p>
          <a:p>
            <a:pPr marL="0" indent="0">
              <a:lnSpc>
                <a:spcPct val="100000"/>
              </a:lnSpc>
              <a:buNone/>
            </a:pPr>
            <a:r>
              <a:rPr lang="en-US" sz="2600" dirty="0">
                <a:ea typeface="Source Sans Pro Light" panose="020B0403030403020204" pitchFamily="34" charset="0"/>
              </a:rPr>
              <a:t>In total, the Gold Foundation distributes about 50,000 pins for free each year to support White Coat Ceremonies.</a:t>
            </a:r>
          </a:p>
        </p:txBody>
      </p:sp>
    </p:spTree>
    <p:extLst>
      <p:ext uri="{BB962C8B-B14F-4D97-AF65-F5344CB8AC3E}">
        <p14:creationId xmlns:p14="http://schemas.microsoft.com/office/powerpoint/2010/main" val="2951105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A5D6982-779A-4DE6-A2B2-578B8C2C2018}"/>
              </a:ext>
            </a:extLst>
          </p:cNvPr>
          <p:cNvSpPr txBox="1">
            <a:spLocks/>
          </p:cNvSpPr>
          <p:nvPr/>
        </p:nvSpPr>
        <p:spPr>
          <a:xfrm>
            <a:off x="1500188" y="5464175"/>
            <a:ext cx="9191625" cy="700088"/>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Clr>
                <a:srgbClr val="DC9C00"/>
              </a:buClr>
              <a:buFont typeface="Courier New" panose="02070309020205020404" pitchFamily="49" charset="0"/>
              <a:buChar char="o"/>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DC9C00"/>
              </a:buClr>
              <a:buFont typeface="Courier New" panose="02070309020205020404" pitchFamily="49" charset="0"/>
              <a:buChar char="o"/>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DC9C00"/>
              </a:buClr>
              <a:buFont typeface="Courier New" panose="02070309020205020404" pitchFamily="49" charset="0"/>
              <a:buChar char="o"/>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FAB100"/>
                </a:solidFill>
              </a:rPr>
              <a:t>“The Legacy of Arnold P. Gold”</a:t>
            </a:r>
          </a:p>
          <a:p>
            <a:pPr marL="0" indent="0">
              <a:buNone/>
            </a:pPr>
            <a:r>
              <a:rPr lang="en-US" dirty="0">
                <a:solidFill>
                  <a:srgbClr val="FAB100"/>
                </a:solidFill>
              </a:rPr>
              <a:t>http://www.gold-foundation.org/newsroom/video/the-legacy-of-arnold-p-gold/</a:t>
            </a:r>
          </a:p>
          <a:p>
            <a:endParaRPr lang="en-US" dirty="0">
              <a:solidFill>
                <a:srgbClr val="FAB100"/>
              </a:solidFill>
            </a:endParaRPr>
          </a:p>
        </p:txBody>
      </p:sp>
      <p:pic>
        <p:nvPicPr>
          <p:cNvPr id="4" name="Picture 3">
            <a:extLst>
              <a:ext uri="{FF2B5EF4-FFF2-40B4-BE49-F238E27FC236}">
                <a16:creationId xmlns:a16="http://schemas.microsoft.com/office/drawing/2014/main" id="{F89990E1-FB2E-49A5-A2DB-92E087D0572C}"/>
              </a:ext>
            </a:extLst>
          </p:cNvPr>
          <p:cNvPicPr>
            <a:picLocks noChangeAspect="1"/>
          </p:cNvPicPr>
          <p:nvPr/>
        </p:nvPicPr>
        <p:blipFill rotWithShape="1">
          <a:blip r:embed="rId2"/>
          <a:srcRect b="2298"/>
          <a:stretch/>
        </p:blipFill>
        <p:spPr>
          <a:xfrm>
            <a:off x="2043714" y="781427"/>
            <a:ext cx="8104572" cy="4471708"/>
          </a:xfrm>
          <a:prstGeom prst="rect">
            <a:avLst/>
          </a:prstGeom>
        </p:spPr>
      </p:pic>
    </p:spTree>
    <p:extLst>
      <p:ext uri="{BB962C8B-B14F-4D97-AF65-F5344CB8AC3E}">
        <p14:creationId xmlns:p14="http://schemas.microsoft.com/office/powerpoint/2010/main" val="406052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541ED-A78E-4756-9665-171450CA0761}"/>
              </a:ext>
            </a:extLst>
          </p:cNvPr>
          <p:cNvSpPr>
            <a:spLocks noGrp="1"/>
          </p:cNvSpPr>
          <p:nvPr>
            <p:ph type="title"/>
          </p:nvPr>
        </p:nvSpPr>
        <p:spPr/>
        <p:txBody>
          <a:bodyPr/>
          <a:lstStyle/>
          <a:p>
            <a:r>
              <a:rPr lang="en-US" dirty="0"/>
              <a:t>Pinning Ceremony</a:t>
            </a:r>
          </a:p>
        </p:txBody>
      </p:sp>
      <p:sp>
        <p:nvSpPr>
          <p:cNvPr id="3" name="Slide Number Placeholder 2">
            <a:extLst>
              <a:ext uri="{FF2B5EF4-FFF2-40B4-BE49-F238E27FC236}">
                <a16:creationId xmlns:a16="http://schemas.microsoft.com/office/drawing/2014/main" id="{8FED4D33-5710-4C97-AFA7-9DCF7718203B}"/>
              </a:ext>
            </a:extLst>
          </p:cNvPr>
          <p:cNvSpPr>
            <a:spLocks noGrp="1"/>
          </p:cNvSpPr>
          <p:nvPr>
            <p:ph type="sldNum" sz="quarter" idx="12"/>
          </p:nvPr>
        </p:nvSpPr>
        <p:spPr/>
        <p:txBody>
          <a:bodyPr/>
          <a:lstStyle/>
          <a:p>
            <a:fld id="{890095BB-9296-D94C-BFC1-96C36C4DBD64}" type="slidenum">
              <a:rPr lang="en-US" smtClean="0"/>
              <a:pPr/>
              <a:t>5</a:t>
            </a:fld>
            <a:endParaRPr lang="en-US" dirty="0"/>
          </a:p>
        </p:txBody>
      </p:sp>
      <p:sp>
        <p:nvSpPr>
          <p:cNvPr id="5" name="Rectangle 4">
            <a:extLst>
              <a:ext uri="{FF2B5EF4-FFF2-40B4-BE49-F238E27FC236}">
                <a16:creationId xmlns:a16="http://schemas.microsoft.com/office/drawing/2014/main" id="{73A54D13-44B6-46EB-B57C-388C59FFC6F6}"/>
              </a:ext>
            </a:extLst>
          </p:cNvPr>
          <p:cNvSpPr/>
          <p:nvPr/>
        </p:nvSpPr>
        <p:spPr>
          <a:xfrm>
            <a:off x="2293040" y="1849825"/>
            <a:ext cx="3512457" cy="4109844"/>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7142D403-73F8-4950-AB86-C0F71473E4B8}"/>
              </a:ext>
            </a:extLst>
          </p:cNvPr>
          <p:cNvSpPr txBox="1">
            <a:spLocks/>
          </p:cNvSpPr>
          <p:nvPr/>
        </p:nvSpPr>
        <p:spPr>
          <a:xfrm>
            <a:off x="6096000" y="4403846"/>
            <a:ext cx="3907532"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FF0000"/>
                </a:solidFill>
                <a:latin typeface="Arial" panose="020B0604020202020204" pitchFamily="34" charset="0"/>
                <a:cs typeface="Arial" panose="020B0604020202020204" pitchFamily="34" charset="0"/>
              </a:rPr>
              <a:t>[ Student Name ]</a:t>
            </a:r>
          </a:p>
        </p:txBody>
      </p:sp>
      <p:sp>
        <p:nvSpPr>
          <p:cNvPr id="9" name="Subtitle 2">
            <a:extLst>
              <a:ext uri="{FF2B5EF4-FFF2-40B4-BE49-F238E27FC236}">
                <a16:creationId xmlns:a16="http://schemas.microsoft.com/office/drawing/2014/main" id="{260D29FD-3566-4A1D-BBA1-40F22277EC40}"/>
              </a:ext>
            </a:extLst>
          </p:cNvPr>
          <p:cNvSpPr txBox="1">
            <a:spLocks/>
          </p:cNvSpPr>
          <p:nvPr/>
        </p:nvSpPr>
        <p:spPr>
          <a:xfrm>
            <a:off x="2095502" y="4403846"/>
            <a:ext cx="3907532"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solidFill>
                  <a:srgbClr val="FF0000"/>
                </a:solidFill>
                <a:latin typeface="Arial" panose="020B0604020202020204" pitchFamily="34" charset="0"/>
                <a:cs typeface="Arial" panose="020B0604020202020204" pitchFamily="34" charset="0"/>
              </a:rPr>
              <a:t>[ Student Photo ]</a:t>
            </a:r>
          </a:p>
        </p:txBody>
      </p:sp>
      <p:sp>
        <p:nvSpPr>
          <p:cNvPr id="10" name="Subtitle 2">
            <a:extLst>
              <a:ext uri="{FF2B5EF4-FFF2-40B4-BE49-F238E27FC236}">
                <a16:creationId xmlns:a16="http://schemas.microsoft.com/office/drawing/2014/main" id="{DAB3FA05-F358-4D84-A55F-D6CD9532AB6F}"/>
              </a:ext>
            </a:extLst>
          </p:cNvPr>
          <p:cNvSpPr txBox="1">
            <a:spLocks/>
          </p:cNvSpPr>
          <p:nvPr/>
        </p:nvSpPr>
        <p:spPr>
          <a:xfrm>
            <a:off x="0" y="6293224"/>
            <a:ext cx="12192000"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i="1" dirty="0">
                <a:solidFill>
                  <a:srgbClr val="FF0000"/>
                </a:solidFill>
                <a:latin typeface="Arial" panose="020B0604020202020204" pitchFamily="34" charset="0"/>
                <a:cs typeface="Arial" panose="020B0604020202020204" pitchFamily="34" charset="0"/>
              </a:rPr>
              <a:t>[Use this slide to recognize students individually]</a:t>
            </a:r>
          </a:p>
        </p:txBody>
      </p:sp>
      <p:pic>
        <p:nvPicPr>
          <p:cNvPr id="11" name="Picture 10">
            <a:extLst>
              <a:ext uri="{FF2B5EF4-FFF2-40B4-BE49-F238E27FC236}">
                <a16:creationId xmlns:a16="http://schemas.microsoft.com/office/drawing/2014/main" id="{339E01EA-270B-4C5B-925A-4697C361A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9982" y="2569815"/>
            <a:ext cx="1679568" cy="1718370"/>
          </a:xfrm>
          <a:prstGeom prst="rect">
            <a:avLst/>
          </a:prstGeom>
        </p:spPr>
      </p:pic>
    </p:spTree>
    <p:extLst>
      <p:ext uri="{BB962C8B-B14F-4D97-AF65-F5344CB8AC3E}">
        <p14:creationId xmlns:p14="http://schemas.microsoft.com/office/powerpoint/2010/main" val="2686219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E28D7-183C-4C96-8A9A-D4872BA0817D}"/>
              </a:ext>
            </a:extLst>
          </p:cNvPr>
          <p:cNvSpPr>
            <a:spLocks noGrp="1"/>
          </p:cNvSpPr>
          <p:nvPr>
            <p:ph type="title"/>
          </p:nvPr>
        </p:nvSpPr>
        <p:spPr/>
        <p:txBody>
          <a:bodyPr/>
          <a:lstStyle/>
          <a:p>
            <a:r>
              <a:rPr lang="en-US" dirty="0"/>
              <a:t>Pinning Ceremony</a:t>
            </a:r>
          </a:p>
        </p:txBody>
      </p:sp>
      <p:sp>
        <p:nvSpPr>
          <p:cNvPr id="3" name="Slide Number Placeholder 2">
            <a:extLst>
              <a:ext uri="{FF2B5EF4-FFF2-40B4-BE49-F238E27FC236}">
                <a16:creationId xmlns:a16="http://schemas.microsoft.com/office/drawing/2014/main" id="{7E5BDC41-1C06-42BB-B300-E14F20031937}"/>
              </a:ext>
            </a:extLst>
          </p:cNvPr>
          <p:cNvSpPr>
            <a:spLocks noGrp="1"/>
          </p:cNvSpPr>
          <p:nvPr>
            <p:ph type="sldNum" sz="quarter" idx="12"/>
          </p:nvPr>
        </p:nvSpPr>
        <p:spPr/>
        <p:txBody>
          <a:bodyPr/>
          <a:lstStyle/>
          <a:p>
            <a:fld id="{890095BB-9296-D94C-BFC1-96C36C4DBD64}" type="slidenum">
              <a:rPr lang="en-US" smtClean="0"/>
              <a:pPr/>
              <a:t>6</a:t>
            </a:fld>
            <a:endParaRPr lang="en-US" dirty="0"/>
          </a:p>
        </p:txBody>
      </p:sp>
      <p:sp>
        <p:nvSpPr>
          <p:cNvPr id="6" name="Subtitle 2">
            <a:extLst>
              <a:ext uri="{FF2B5EF4-FFF2-40B4-BE49-F238E27FC236}">
                <a16:creationId xmlns:a16="http://schemas.microsoft.com/office/drawing/2014/main" id="{18B3755E-0F27-4D15-9032-94FCAD75EE92}"/>
              </a:ext>
            </a:extLst>
          </p:cNvPr>
          <p:cNvSpPr txBox="1">
            <a:spLocks/>
          </p:cNvSpPr>
          <p:nvPr/>
        </p:nvSpPr>
        <p:spPr>
          <a:xfrm>
            <a:off x="0" y="6293224"/>
            <a:ext cx="12192000"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i="1" dirty="0">
                <a:solidFill>
                  <a:srgbClr val="FF0000"/>
                </a:solidFill>
                <a:latin typeface="Arial" panose="020B0604020202020204" pitchFamily="34" charset="0"/>
                <a:cs typeface="Arial" panose="020B0604020202020204" pitchFamily="34" charset="0"/>
              </a:rPr>
              <a:t>[Use this slide to recognize students as a group]</a:t>
            </a:r>
          </a:p>
        </p:txBody>
      </p:sp>
      <p:sp>
        <p:nvSpPr>
          <p:cNvPr id="7" name="Rectangle 6">
            <a:extLst>
              <a:ext uri="{FF2B5EF4-FFF2-40B4-BE49-F238E27FC236}">
                <a16:creationId xmlns:a16="http://schemas.microsoft.com/office/drawing/2014/main" id="{BF279BF5-65CC-451E-BDE1-C2406234A1DF}"/>
              </a:ext>
            </a:extLst>
          </p:cNvPr>
          <p:cNvSpPr/>
          <p:nvPr/>
        </p:nvSpPr>
        <p:spPr>
          <a:xfrm>
            <a:off x="1128268"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59B98DE-67A1-4E6B-BAE2-AE0990BC6001}"/>
              </a:ext>
            </a:extLst>
          </p:cNvPr>
          <p:cNvSpPr/>
          <p:nvPr/>
        </p:nvSpPr>
        <p:spPr>
          <a:xfrm>
            <a:off x="2594211"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842D656-BACC-4EF1-B180-709350032527}"/>
              </a:ext>
            </a:extLst>
          </p:cNvPr>
          <p:cNvSpPr/>
          <p:nvPr/>
        </p:nvSpPr>
        <p:spPr>
          <a:xfrm>
            <a:off x="4060154"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0EF9A27-AEE3-497A-BF5B-8E5DBA6DA3FC}"/>
              </a:ext>
            </a:extLst>
          </p:cNvPr>
          <p:cNvSpPr/>
          <p:nvPr/>
        </p:nvSpPr>
        <p:spPr>
          <a:xfrm>
            <a:off x="5526097"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643FFE2-22AA-48D3-BDC3-6F7D7A9D16B4}"/>
              </a:ext>
            </a:extLst>
          </p:cNvPr>
          <p:cNvSpPr/>
          <p:nvPr/>
        </p:nvSpPr>
        <p:spPr>
          <a:xfrm>
            <a:off x="6992040"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22C335-522D-4A04-85F7-E79F716A9675}"/>
              </a:ext>
            </a:extLst>
          </p:cNvPr>
          <p:cNvSpPr/>
          <p:nvPr/>
        </p:nvSpPr>
        <p:spPr>
          <a:xfrm>
            <a:off x="8457983"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7DE19-A3B8-492B-8F68-F920E2F626FA}"/>
              </a:ext>
            </a:extLst>
          </p:cNvPr>
          <p:cNvSpPr/>
          <p:nvPr/>
        </p:nvSpPr>
        <p:spPr>
          <a:xfrm>
            <a:off x="9923926" y="1903401"/>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8A2FB9-6AF8-48C4-840C-9FCBC1ABD456}"/>
              </a:ext>
            </a:extLst>
          </p:cNvPr>
          <p:cNvSpPr/>
          <p:nvPr/>
        </p:nvSpPr>
        <p:spPr>
          <a:xfrm>
            <a:off x="1128268"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E3A368C-63D9-45C1-A0D8-3422BC9910BD}"/>
              </a:ext>
            </a:extLst>
          </p:cNvPr>
          <p:cNvSpPr/>
          <p:nvPr/>
        </p:nvSpPr>
        <p:spPr>
          <a:xfrm>
            <a:off x="2594211"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6A6B57E-A26C-42B8-B6CA-E4208297F68F}"/>
              </a:ext>
            </a:extLst>
          </p:cNvPr>
          <p:cNvSpPr/>
          <p:nvPr/>
        </p:nvSpPr>
        <p:spPr>
          <a:xfrm>
            <a:off x="4060154"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36A75A4-0D19-497D-A862-5F23ADAD0EDA}"/>
              </a:ext>
            </a:extLst>
          </p:cNvPr>
          <p:cNvSpPr/>
          <p:nvPr/>
        </p:nvSpPr>
        <p:spPr>
          <a:xfrm>
            <a:off x="5526097"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E1FA48-F2CE-4EB2-921D-363B8F6A2553}"/>
              </a:ext>
            </a:extLst>
          </p:cNvPr>
          <p:cNvSpPr/>
          <p:nvPr/>
        </p:nvSpPr>
        <p:spPr>
          <a:xfrm>
            <a:off x="6992040"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85970AE-B469-4399-B58A-6B9C61652647}"/>
              </a:ext>
            </a:extLst>
          </p:cNvPr>
          <p:cNvSpPr/>
          <p:nvPr/>
        </p:nvSpPr>
        <p:spPr>
          <a:xfrm>
            <a:off x="8457983" y="4048367"/>
            <a:ext cx="1175874" cy="1459432"/>
          </a:xfrm>
          <a:prstGeom prst="rect">
            <a:avLst/>
          </a:prstGeom>
          <a:noFill/>
          <a:ln w="28575">
            <a:solidFill>
              <a:srgbClr val="D8A42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ubtitle 2">
            <a:extLst>
              <a:ext uri="{FF2B5EF4-FFF2-40B4-BE49-F238E27FC236}">
                <a16:creationId xmlns:a16="http://schemas.microsoft.com/office/drawing/2014/main" id="{3B5DE467-8ADE-437C-8B10-1BF33B580354}"/>
              </a:ext>
            </a:extLst>
          </p:cNvPr>
          <p:cNvSpPr txBox="1">
            <a:spLocks/>
          </p:cNvSpPr>
          <p:nvPr/>
        </p:nvSpPr>
        <p:spPr>
          <a:xfrm>
            <a:off x="1128268" y="3352308"/>
            <a:ext cx="1175874"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rgbClr val="FF0000"/>
                </a:solidFill>
                <a:latin typeface="Arial" panose="020B0604020202020204" pitchFamily="34" charset="0"/>
                <a:cs typeface="Arial" panose="020B0604020202020204" pitchFamily="34" charset="0"/>
              </a:rPr>
              <a:t>[ Student Name ]</a:t>
            </a:r>
          </a:p>
        </p:txBody>
      </p:sp>
      <p:sp>
        <p:nvSpPr>
          <p:cNvPr id="23" name="Subtitle 2">
            <a:extLst>
              <a:ext uri="{FF2B5EF4-FFF2-40B4-BE49-F238E27FC236}">
                <a16:creationId xmlns:a16="http://schemas.microsoft.com/office/drawing/2014/main" id="{4F025C98-524F-44C2-B281-0172F7E272DF}"/>
              </a:ext>
            </a:extLst>
          </p:cNvPr>
          <p:cNvSpPr txBox="1">
            <a:spLocks/>
          </p:cNvSpPr>
          <p:nvPr/>
        </p:nvSpPr>
        <p:spPr>
          <a:xfrm>
            <a:off x="1128268" y="5486749"/>
            <a:ext cx="1175874" cy="56477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solidFill>
                  <a:srgbClr val="FF0000"/>
                </a:solidFill>
                <a:latin typeface="Arial" panose="020B0604020202020204" pitchFamily="34" charset="0"/>
                <a:cs typeface="Arial" panose="020B0604020202020204" pitchFamily="34" charset="0"/>
              </a:rPr>
              <a:t>[ Student Name ]</a:t>
            </a:r>
          </a:p>
        </p:txBody>
      </p:sp>
      <p:pic>
        <p:nvPicPr>
          <p:cNvPr id="24" name="Picture 23">
            <a:extLst>
              <a:ext uri="{FF2B5EF4-FFF2-40B4-BE49-F238E27FC236}">
                <a16:creationId xmlns:a16="http://schemas.microsoft.com/office/drawing/2014/main" id="{6066A86D-CB21-4D12-A2CE-F004CC75A6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9373" y="4200395"/>
            <a:ext cx="1129286" cy="1155376"/>
          </a:xfrm>
          <a:prstGeom prst="rect">
            <a:avLst/>
          </a:prstGeom>
        </p:spPr>
      </p:pic>
    </p:spTree>
    <p:extLst>
      <p:ext uri="{BB962C8B-B14F-4D97-AF65-F5344CB8AC3E}">
        <p14:creationId xmlns:p14="http://schemas.microsoft.com/office/powerpoint/2010/main" val="176812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E5440-4942-4966-8BA8-A06CD91BFC29}"/>
              </a:ext>
            </a:extLst>
          </p:cNvPr>
          <p:cNvSpPr>
            <a:spLocks noGrp="1"/>
          </p:cNvSpPr>
          <p:nvPr>
            <p:ph type="title"/>
          </p:nvPr>
        </p:nvSpPr>
        <p:spPr/>
        <p:txBody>
          <a:bodyPr/>
          <a:lstStyle/>
          <a:p>
            <a:r>
              <a:rPr lang="en-US" dirty="0"/>
              <a:t>Oath</a:t>
            </a:r>
          </a:p>
        </p:txBody>
      </p:sp>
      <p:sp>
        <p:nvSpPr>
          <p:cNvPr id="3" name="Slide Number Placeholder 2">
            <a:extLst>
              <a:ext uri="{FF2B5EF4-FFF2-40B4-BE49-F238E27FC236}">
                <a16:creationId xmlns:a16="http://schemas.microsoft.com/office/drawing/2014/main" id="{83221DF0-9301-4921-ADA9-6FC30D56DEC8}"/>
              </a:ext>
            </a:extLst>
          </p:cNvPr>
          <p:cNvSpPr>
            <a:spLocks noGrp="1"/>
          </p:cNvSpPr>
          <p:nvPr>
            <p:ph type="sldNum" sz="quarter" idx="12"/>
          </p:nvPr>
        </p:nvSpPr>
        <p:spPr/>
        <p:txBody>
          <a:bodyPr/>
          <a:lstStyle/>
          <a:p>
            <a:fld id="{890095BB-9296-D94C-BFC1-96C36C4DBD64}" type="slidenum">
              <a:rPr lang="en-US" smtClean="0"/>
              <a:pPr/>
              <a:t>7</a:t>
            </a:fld>
            <a:endParaRPr lang="en-US" dirty="0"/>
          </a:p>
        </p:txBody>
      </p:sp>
      <p:sp>
        <p:nvSpPr>
          <p:cNvPr id="4" name="Content Placeholder 3">
            <a:extLst>
              <a:ext uri="{FF2B5EF4-FFF2-40B4-BE49-F238E27FC236}">
                <a16:creationId xmlns:a16="http://schemas.microsoft.com/office/drawing/2014/main" id="{4C130EEB-DF22-4F36-8ECC-1289CBDBA77C}"/>
              </a:ext>
            </a:extLst>
          </p:cNvPr>
          <p:cNvSpPr>
            <a:spLocks noGrp="1"/>
          </p:cNvSpPr>
          <p:nvPr>
            <p:ph sz="quarter" idx="13"/>
          </p:nvPr>
        </p:nvSpPr>
        <p:spPr/>
        <p:txBody>
          <a:bodyPr/>
          <a:lstStyle/>
          <a:p>
            <a:pPr marL="0" indent="0">
              <a:buNone/>
            </a:pPr>
            <a:endParaRPr lang="en-US" dirty="0"/>
          </a:p>
        </p:txBody>
      </p:sp>
    </p:spTree>
    <p:extLst>
      <p:ext uri="{BB962C8B-B14F-4D97-AF65-F5344CB8AC3E}">
        <p14:creationId xmlns:p14="http://schemas.microsoft.com/office/powerpoint/2010/main" val="592283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46538-7742-42BF-8695-15BC4CEB640E}"/>
              </a:ext>
            </a:extLst>
          </p:cNvPr>
          <p:cNvSpPr>
            <a:spLocks noGrp="1"/>
          </p:cNvSpPr>
          <p:nvPr>
            <p:ph type="title"/>
          </p:nvPr>
        </p:nvSpPr>
        <p:spPr/>
        <p:txBody>
          <a:bodyPr/>
          <a:lstStyle/>
          <a:p>
            <a:r>
              <a:rPr lang="en-US" dirty="0"/>
              <a:t>Social Media</a:t>
            </a:r>
          </a:p>
        </p:txBody>
      </p:sp>
      <p:sp>
        <p:nvSpPr>
          <p:cNvPr id="3" name="Slide Number Placeholder 2">
            <a:extLst>
              <a:ext uri="{FF2B5EF4-FFF2-40B4-BE49-F238E27FC236}">
                <a16:creationId xmlns:a16="http://schemas.microsoft.com/office/drawing/2014/main" id="{D020D74F-20AF-4565-8083-5F4A000CCDE5}"/>
              </a:ext>
            </a:extLst>
          </p:cNvPr>
          <p:cNvSpPr>
            <a:spLocks noGrp="1"/>
          </p:cNvSpPr>
          <p:nvPr>
            <p:ph type="sldNum" sz="quarter" idx="12"/>
          </p:nvPr>
        </p:nvSpPr>
        <p:spPr/>
        <p:txBody>
          <a:bodyPr/>
          <a:lstStyle/>
          <a:p>
            <a:fld id="{890095BB-9296-D94C-BFC1-96C36C4DBD64}" type="slidenum">
              <a:rPr lang="en-US" smtClean="0"/>
              <a:pPr/>
              <a:t>8</a:t>
            </a:fld>
            <a:endParaRPr lang="en-US" dirty="0"/>
          </a:p>
        </p:txBody>
      </p:sp>
      <p:sp>
        <p:nvSpPr>
          <p:cNvPr id="4" name="Content Placeholder 3">
            <a:extLst>
              <a:ext uri="{FF2B5EF4-FFF2-40B4-BE49-F238E27FC236}">
                <a16:creationId xmlns:a16="http://schemas.microsoft.com/office/drawing/2014/main" id="{AE995597-F28D-41E2-A746-C7B792009495}"/>
              </a:ext>
            </a:extLst>
          </p:cNvPr>
          <p:cNvSpPr>
            <a:spLocks noGrp="1"/>
          </p:cNvSpPr>
          <p:nvPr>
            <p:ph sz="quarter" idx="13"/>
          </p:nvPr>
        </p:nvSpPr>
        <p:spPr>
          <a:xfrm>
            <a:off x="838198" y="1962727"/>
            <a:ext cx="11049001" cy="3713163"/>
          </a:xfrm>
        </p:spPr>
        <p:txBody>
          <a:bodyPr>
            <a:normAutofit/>
          </a:bodyPr>
          <a:lstStyle/>
          <a:p>
            <a:pPr marL="0" indent="0" algn="ctr">
              <a:buNone/>
            </a:pPr>
            <a:r>
              <a:rPr lang="en-US" sz="3600" dirty="0"/>
              <a:t>Celebrate your White Coat Ceremony </a:t>
            </a:r>
            <a:br>
              <a:rPr lang="en-US" sz="3600" dirty="0"/>
            </a:br>
            <a:r>
              <a:rPr lang="en-US" sz="3600" dirty="0"/>
              <a:t>by sharing your photos!</a:t>
            </a:r>
          </a:p>
          <a:p>
            <a:pPr algn="ctr"/>
            <a:endParaRPr lang="en-US" sz="3600" dirty="0"/>
          </a:p>
          <a:p>
            <a:pPr marL="0" indent="0" algn="ctr">
              <a:buNone/>
            </a:pPr>
            <a:r>
              <a:rPr lang="en-US" sz="3600" dirty="0"/>
              <a:t>Tag @</a:t>
            </a:r>
            <a:r>
              <a:rPr lang="en-US" sz="3600" dirty="0">
                <a:solidFill>
                  <a:srgbClr val="FF0000"/>
                </a:solidFill>
              </a:rPr>
              <a:t>Your School Name </a:t>
            </a:r>
            <a:r>
              <a:rPr lang="en-US" sz="3600" dirty="0"/>
              <a:t>and @</a:t>
            </a:r>
            <a:r>
              <a:rPr lang="en-US" sz="3600" dirty="0" err="1"/>
              <a:t>GoldFdtn</a:t>
            </a:r>
            <a:r>
              <a:rPr lang="en-US" sz="3600" dirty="0"/>
              <a:t> </a:t>
            </a:r>
            <a:br>
              <a:rPr lang="en-US" sz="3600" dirty="0"/>
            </a:br>
            <a:r>
              <a:rPr lang="en-US" sz="3600" dirty="0"/>
              <a:t>on Instagram. </a:t>
            </a:r>
          </a:p>
          <a:p>
            <a:pPr algn="ctr"/>
            <a:endParaRPr lang="en-US" sz="2800" dirty="0"/>
          </a:p>
        </p:txBody>
      </p:sp>
    </p:spTree>
    <p:extLst>
      <p:ext uri="{BB962C8B-B14F-4D97-AF65-F5344CB8AC3E}">
        <p14:creationId xmlns:p14="http://schemas.microsoft.com/office/powerpoint/2010/main" val="4067549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PGFDraftTemplatev3" id="{2FCD4493-41FB-9F4A-A1CC-C081A637303E}" vid="{EF55008C-BC03-AC47-9465-3C63183A6D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9938</TotalTime>
  <Words>328</Words>
  <Application>Microsoft Macintosh PowerPoint</Application>
  <PresentationFormat>Widescreen</PresentationFormat>
  <Paragraphs>32</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Courier New</vt:lpstr>
      <vt:lpstr>Source Sans Pro Light</vt:lpstr>
      <vt:lpstr>Office Theme</vt:lpstr>
      <vt:lpstr>PowerPoint Presentation</vt:lpstr>
      <vt:lpstr>History of the  White Coat Ceremony</vt:lpstr>
      <vt:lpstr>History of the  White Coat Ceremony</vt:lpstr>
      <vt:lpstr>PowerPoint Presentation</vt:lpstr>
      <vt:lpstr>Pinning Ceremony</vt:lpstr>
      <vt:lpstr>Pinning Ceremony</vt:lpstr>
      <vt:lpstr>Oath</vt:lpstr>
      <vt:lpstr>Social Media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Schwalbe</dc:creator>
  <cp:lastModifiedBy>Brianne Alcala</cp:lastModifiedBy>
  <cp:revision>406</cp:revision>
  <dcterms:created xsi:type="dcterms:W3CDTF">2020-09-03T14:32:31Z</dcterms:created>
  <dcterms:modified xsi:type="dcterms:W3CDTF">2026-07-23T21:41:54Z</dcterms:modified>
</cp:coreProperties>
</file>